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9" r:id="rId1"/>
  </p:sldMasterIdLst>
  <p:notesMasterIdLst>
    <p:notesMasterId r:id="rId21"/>
  </p:notesMasterIdLst>
  <p:handoutMasterIdLst>
    <p:handoutMasterId r:id="rId22"/>
  </p:handoutMasterIdLst>
  <p:sldIdLst>
    <p:sldId id="256" r:id="rId2"/>
    <p:sldId id="261" r:id="rId3"/>
    <p:sldId id="257" r:id="rId4"/>
    <p:sldId id="258" r:id="rId5"/>
    <p:sldId id="262" r:id="rId6"/>
    <p:sldId id="267" r:id="rId7"/>
    <p:sldId id="263" r:id="rId8"/>
    <p:sldId id="268" r:id="rId9"/>
    <p:sldId id="270" r:id="rId10"/>
    <p:sldId id="272" r:id="rId11"/>
    <p:sldId id="273" r:id="rId12"/>
    <p:sldId id="276" r:id="rId13"/>
    <p:sldId id="277" r:id="rId14"/>
    <p:sldId id="278" r:id="rId15"/>
    <p:sldId id="279" r:id="rId16"/>
    <p:sldId id="274" r:id="rId17"/>
    <p:sldId id="275" r:id="rId18"/>
    <p:sldId id="264" r:id="rId19"/>
    <p:sldId id="280" r:id="rId20"/>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9">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00" autoAdjust="0"/>
    <p:restoredTop sz="94660"/>
  </p:normalViewPr>
  <p:slideViewPr>
    <p:cSldViewPr snapToGrid="0" showGuides="1">
      <p:cViewPr varScale="1">
        <p:scale>
          <a:sx n="81" d="100"/>
          <a:sy n="81" d="100"/>
        </p:scale>
        <p:origin x="108" y="336"/>
      </p:cViewPr>
      <p:guideLst>
        <p:guide orient="horz" pos="2159"/>
        <p:guide pos="3840"/>
      </p:guideLst>
    </p:cSldViewPr>
  </p:slid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t>2019/12/16</a:t>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81535239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t>2019/12/16</a:t>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t>‹#›</a:t>
            </a:fld>
            <a:endParaRPr lang="zh-CN" altLang="en-US"/>
          </a:p>
        </p:txBody>
      </p:sp>
    </p:spTree>
    <p:extLst>
      <p:ext uri="{BB962C8B-B14F-4D97-AF65-F5344CB8AC3E}">
        <p14:creationId xmlns:p14="http://schemas.microsoft.com/office/powerpoint/2010/main" val="381845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8" name="矩形 7"/>
          <p:cNvSpPr/>
          <p:nvPr/>
        </p:nvSpPr>
        <p:spPr>
          <a:xfrm flipH="1">
            <a:off x="3556000" y="0"/>
            <a:ext cx="8636000" cy="6858000"/>
          </a:xfrm>
          <a:prstGeom prst="rect">
            <a:avLst/>
          </a:prstGeom>
          <a:blipFill>
            <a:blip r:embed="rId2">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00000" r="50000"/>
                </a:path>
                <a:tileRect/>
              </a:gradFill>
            </a:fillOverlay>
            <a:innerShdw blurRad="63500" dist="44450" dir="10800000">
              <a:srgbClr val="000000">
                <a:alpha val="50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9" name="直接连接符 8"/>
          <p:cNvSpPr>
            <a:spLocks noChangeShapeType="1"/>
          </p:cNvSpPr>
          <p:nvPr/>
        </p:nvSpPr>
        <p:spPr bwMode="auto">
          <a:xfrm rot="16200000">
            <a:off x="127000" y="3429000"/>
            <a:ext cx="6858000" cy="0"/>
          </a:xfrm>
          <a:prstGeom prst="line">
            <a:avLst/>
          </a:prstGeom>
          <a:noFill/>
          <a:ln w="11430" cap="flat" cmpd="sng" algn="ctr">
            <a:solidFill>
              <a:schemeClr val="bg1">
                <a:shade val="95000"/>
              </a:schemeClr>
            </a:solidFill>
            <a:prstDash val="solid"/>
            <a:miter lim="800000"/>
            <a:headEnd type="none" w="med" len="med"/>
            <a:tailEnd type="none" w="med" len="med"/>
          </a:ln>
          <a:effectLst/>
        </p:spPr>
        <p:txBody>
          <a:bodyPr vert="horz" wrap="square" lIns="91440" tIns="45720" rIns="91440" bIns="45720" anchor="t" compatLnSpc="1"/>
          <a:lstStyle>
            <a:extLst/>
          </a:lstStyle>
          <a:p>
            <a:endParaRPr kumimoji="0" lang="en-US"/>
          </a:p>
        </p:txBody>
      </p:sp>
      <p:sp>
        <p:nvSpPr>
          <p:cNvPr id="12" name="标题 11"/>
          <p:cNvSpPr>
            <a:spLocks noGrp="1"/>
          </p:cNvSpPr>
          <p:nvPr>
            <p:ph type="ctrTitle"/>
          </p:nvPr>
        </p:nvSpPr>
        <p:spPr>
          <a:xfrm>
            <a:off x="4489157" y="533400"/>
            <a:ext cx="6807200" cy="2868168"/>
          </a:xfrm>
        </p:spPr>
        <p:txBody>
          <a:bodyPr lIns="45720" tIns="0" rIns="45720">
            <a:noAutofit/>
          </a:bodyPr>
          <a:lstStyle>
            <a:lvl1pPr algn="r">
              <a:defRPr sz="4200" b="1"/>
            </a:lvl1pPr>
            <a:extLst/>
          </a:lstStyle>
          <a:p>
            <a:r>
              <a:rPr kumimoji="0" lang="zh-CN" altLang="en-US" smtClean="0"/>
              <a:t>单击此处编辑母版标题样式</a:t>
            </a:r>
            <a:endParaRPr kumimoji="0" lang="en-US"/>
          </a:p>
        </p:txBody>
      </p:sp>
      <p:sp>
        <p:nvSpPr>
          <p:cNvPr id="25" name="副标题 24"/>
          <p:cNvSpPr>
            <a:spLocks noGrp="1"/>
          </p:cNvSpPr>
          <p:nvPr>
            <p:ph type="subTitle" idx="1"/>
          </p:nvPr>
        </p:nvSpPr>
        <p:spPr>
          <a:xfrm>
            <a:off x="4472589" y="3539864"/>
            <a:ext cx="6819704" cy="1101248"/>
          </a:xfrm>
        </p:spPr>
        <p:txBody>
          <a:bodyPr lIns="45720" tIns="0" rIns="45720" bIns="0"/>
          <a:lstStyle>
            <a:lvl1pPr marL="0" indent="0" algn="r">
              <a:buNone/>
              <a:defRPr sz="2200">
                <a:solidFill>
                  <a:srgbClr val="FFFFFF"/>
                </a:solidFill>
                <a:effectLst/>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zh-CN" altLang="en-US" smtClean="0"/>
              <a:t>单击此处编辑母版副标题样式</a:t>
            </a:r>
            <a:endParaRPr kumimoji="0" lang="en-US"/>
          </a:p>
        </p:txBody>
      </p:sp>
      <p:sp>
        <p:nvSpPr>
          <p:cNvPr id="31" name="日期占位符 30"/>
          <p:cNvSpPr>
            <a:spLocks noGrp="1"/>
          </p:cNvSpPr>
          <p:nvPr>
            <p:ph type="dt" sz="half" idx="10"/>
          </p:nvPr>
        </p:nvSpPr>
        <p:spPr>
          <a:xfrm>
            <a:off x="7828299" y="6557946"/>
            <a:ext cx="2669952" cy="226902"/>
          </a:xfrm>
        </p:spPr>
        <p:txBody>
          <a:bodyPr/>
          <a:lstStyle>
            <a:lvl1pPr>
              <a:defRPr lang="en-US" smtClean="0">
                <a:solidFill>
                  <a:srgbClr val="FFFFFF"/>
                </a:solidFill>
              </a:defRPr>
            </a:lvl1pPr>
            <a:extLst/>
          </a:lstStyle>
          <a:p>
            <a:fld id="{760FBDFE-C587-4B4C-A407-44438C67B59E}" type="datetimeFigureOut">
              <a:rPr lang="zh-CN" altLang="en-US" smtClean="0"/>
              <a:t>2019/12/16</a:t>
            </a:fld>
            <a:endParaRPr lang="zh-CN" altLang="en-US"/>
          </a:p>
        </p:txBody>
      </p:sp>
      <p:sp>
        <p:nvSpPr>
          <p:cNvPr id="18" name="页脚占位符 17"/>
          <p:cNvSpPr>
            <a:spLocks noGrp="1"/>
          </p:cNvSpPr>
          <p:nvPr>
            <p:ph type="ftr" sz="quarter" idx="11"/>
          </p:nvPr>
        </p:nvSpPr>
        <p:spPr>
          <a:xfrm>
            <a:off x="3759200" y="6557946"/>
            <a:ext cx="3903629" cy="228600"/>
          </a:xfrm>
        </p:spPr>
        <p:txBody>
          <a:bodyPr/>
          <a:lstStyle>
            <a:lvl1pPr>
              <a:defRPr lang="en-US" dirty="0">
                <a:solidFill>
                  <a:srgbClr val="FFFFFF"/>
                </a:solidFill>
              </a:defRPr>
            </a:lvl1pPr>
            <a:extLst/>
          </a:lstStyle>
          <a:p>
            <a:endParaRPr lang="zh-CN" altLang="en-US"/>
          </a:p>
        </p:txBody>
      </p:sp>
      <p:sp>
        <p:nvSpPr>
          <p:cNvPr id="29" name="灯片编号占位符 28"/>
          <p:cNvSpPr>
            <a:spLocks noGrp="1"/>
          </p:cNvSpPr>
          <p:nvPr>
            <p:ph type="sldNum" sz="quarter" idx="12"/>
          </p:nvPr>
        </p:nvSpPr>
        <p:spPr>
          <a:xfrm>
            <a:off x="10507845" y="6556248"/>
            <a:ext cx="784448" cy="228600"/>
          </a:xfrm>
        </p:spPr>
        <p:txBody>
          <a:bodyPr/>
          <a:lstStyle>
            <a:lvl1pPr>
              <a:defRPr lang="en-US" smtClean="0">
                <a:solidFill>
                  <a:srgbClr val="FFFFFF"/>
                </a:solidFill>
              </a:defRPr>
            </a:lvl1pPr>
            <a:extLst/>
          </a:lstStyle>
          <a:p>
            <a:fld id="{49AE70B2-8BF9-45C0-BB95-33D1B9D3A854}"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extLs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p:txBody>
          <a:bodyPr vert="eaVert"/>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37600" y="274956"/>
            <a:ext cx="2032000" cy="5851525"/>
          </a:xfrm>
        </p:spPr>
        <p:txBody>
          <a:bodyPr vert="eaVert" anchor="t"/>
          <a:lstStyle>
            <a:extLst/>
          </a:lstStyle>
          <a:p>
            <a:r>
              <a:rPr kumimoji="0" lang="zh-CN" altLang="en-US" smtClean="0"/>
              <a:t>单击此处编辑母版标题样式</a:t>
            </a:r>
            <a:endParaRPr kumimoji="0" lang="en-US"/>
          </a:p>
        </p:txBody>
      </p:sp>
      <p:sp>
        <p:nvSpPr>
          <p:cNvPr id="3" name="竖排文字占位符 2"/>
          <p:cNvSpPr>
            <a:spLocks noGrp="1"/>
          </p:cNvSpPr>
          <p:nvPr>
            <p:ph type="body" orient="vert" idx="1"/>
          </p:nvPr>
        </p:nvSpPr>
        <p:spPr>
          <a:xfrm>
            <a:off x="609600" y="274643"/>
            <a:ext cx="8026400" cy="5851525"/>
          </a:xfrm>
        </p:spPr>
        <p:txBody>
          <a:bodyPr vert="eaVert"/>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a:xfrm>
            <a:off x="5657088" y="6557946"/>
            <a:ext cx="2669952" cy="226902"/>
          </a:xfrm>
        </p:spPr>
        <p:txBody>
          <a:bodyPr/>
          <a:lstStyle>
            <a:extLst/>
          </a:lstStyle>
          <a:p>
            <a:fld id="{760FBDFE-C587-4B4C-A407-44438C67B59E}" type="datetimeFigureOut">
              <a:rPr lang="zh-CN" altLang="en-US" smtClean="0"/>
              <a:t>2019/12/16</a:t>
            </a:fld>
            <a:endParaRPr lang="zh-CN" altLang="en-US"/>
          </a:p>
        </p:txBody>
      </p:sp>
      <p:sp>
        <p:nvSpPr>
          <p:cNvPr id="5" name="页脚占位符 4"/>
          <p:cNvSpPr>
            <a:spLocks noGrp="1"/>
          </p:cNvSpPr>
          <p:nvPr>
            <p:ph type="ftr" sz="quarter" idx="11"/>
          </p:nvPr>
        </p:nvSpPr>
        <p:spPr>
          <a:xfrm>
            <a:off x="609600" y="6556248"/>
            <a:ext cx="4876800" cy="228600"/>
          </a:xfrm>
        </p:spPr>
        <p:txBody>
          <a:bodyPr/>
          <a:lstStyle>
            <a:extLst/>
          </a:lstStyle>
          <a:p>
            <a:endParaRPr lang="zh-CN" altLang="en-US"/>
          </a:p>
        </p:txBody>
      </p:sp>
      <p:sp>
        <p:nvSpPr>
          <p:cNvPr id="6" name="灯片编号占位符 5"/>
          <p:cNvSpPr>
            <a:spLocks noGrp="1"/>
          </p:cNvSpPr>
          <p:nvPr>
            <p:ph type="sldNum" sz="quarter" idx="12"/>
          </p:nvPr>
        </p:nvSpPr>
        <p:spPr>
          <a:xfrm>
            <a:off x="8339328" y="6553200"/>
            <a:ext cx="784448" cy="228600"/>
          </a:xfrm>
        </p:spPr>
        <p:txBody>
          <a:bodyPr/>
          <a:lstStyle>
            <a:lvl1pPr>
              <a:defRPr>
                <a:solidFill>
                  <a:schemeClr val="tx2"/>
                </a:solidFill>
              </a:defRPr>
            </a:lvl1pPr>
            <a:extLst/>
          </a:lstStyle>
          <a:p>
            <a:fld id="{49AE70B2-8BF9-45C0-BB95-33D1B9D3A85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760FBDFE-C587-4B4C-A407-44438C67B59E}" type="datetimeFigureOut">
              <a:rPr lang="zh-CN" altLang="en-US" smtClean="0"/>
              <a:t>2019/12/16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nvPr>
        </p:nvSpPr>
        <p:spPr>
          <a:xfrm>
            <a:off x="838200" y="551547"/>
            <a:ext cx="10515600" cy="5558971"/>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extLst/>
          </a:lstStyle>
          <a:p>
            <a:r>
              <a:rPr kumimoji="0" lang="zh-CN" altLang="en-US" smtClean="0"/>
              <a:t>单击此处编辑母版标题样式</a:t>
            </a:r>
            <a:endParaRPr kumimoji="0" lang="en-US"/>
          </a:p>
        </p:txBody>
      </p:sp>
      <p:sp>
        <p:nvSpPr>
          <p:cNvPr id="3" name="内容占位符 2"/>
          <p:cNvSpPr>
            <a:spLocks noGrp="1"/>
          </p:cNvSpPr>
          <p:nvPr>
            <p:ph idx="1"/>
          </p:nvPr>
        </p:nvSpPr>
        <p:spPr/>
        <p:txBody>
          <a:bodyPr/>
          <a:lstStyle>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日期占位符 3"/>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5" name="页脚占位符 4"/>
          <p:cNvSpPr>
            <a:spLocks noGrp="1"/>
          </p:cNvSpPr>
          <p:nvPr>
            <p:ph type="ftr" sz="quarter" idx="11"/>
          </p:nvPr>
        </p:nvSpPr>
        <p:spPr/>
        <p:txBody>
          <a:bodyPr/>
          <a:lstStyle>
            <a:extLst/>
          </a:lstStyle>
          <a:p>
            <a:endParaRPr lang="zh-CN" altLang="en-US"/>
          </a:p>
        </p:txBody>
      </p:sp>
      <p:sp>
        <p:nvSpPr>
          <p:cNvPr id="6" name="灯片编号占位符 5"/>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422400" y="2821838"/>
            <a:ext cx="8340651" cy="1362075"/>
          </a:xfrm>
        </p:spPr>
        <p:txBody>
          <a:bodyPr tIns="0" anchor="t"/>
          <a:lstStyle>
            <a:lvl1pPr algn="r">
              <a:buNone/>
              <a:defRPr sz="4200" b="1" cap="all"/>
            </a:lvl1pPr>
            <a:extLst/>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1422400" y="1905001"/>
            <a:ext cx="8340651" cy="743507"/>
          </a:xfrm>
        </p:spPr>
        <p:txBody>
          <a:bodyPr anchor="b"/>
          <a:lstStyle>
            <a:lvl1pPr marL="0" indent="0" algn="r">
              <a:buNone/>
              <a:defRPr sz="2000">
                <a:solidFill>
                  <a:schemeClr val="tx1"/>
                </a:solidFill>
                <a:effectLst/>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zh-CN" altLang="en-US" smtClean="0"/>
              <a:t>单击此处编辑母版文本样式</a:t>
            </a:r>
          </a:p>
        </p:txBody>
      </p:sp>
      <p:sp>
        <p:nvSpPr>
          <p:cNvPr id="4" name="日期占位符 3"/>
          <p:cNvSpPr>
            <a:spLocks noGrp="1"/>
          </p:cNvSpPr>
          <p:nvPr>
            <p:ph type="dt" sz="half" idx="10"/>
          </p:nvPr>
        </p:nvSpPr>
        <p:spPr>
          <a:xfrm>
            <a:off x="6298984" y="6556810"/>
            <a:ext cx="2669952" cy="226902"/>
          </a:xfrm>
        </p:spPr>
        <p:txBody>
          <a:bodyPr bIns="0" anchor="b"/>
          <a:lstStyle>
            <a:lvl1pPr>
              <a:defRPr>
                <a:solidFill>
                  <a:schemeClr val="tx2"/>
                </a:solidFill>
              </a:defRPr>
            </a:lvl1pPr>
            <a:extLst/>
          </a:lstStyle>
          <a:p>
            <a:fld id="{760FBDFE-C587-4B4C-A407-44438C67B59E}" type="datetimeFigureOut">
              <a:rPr lang="zh-CN" altLang="en-US" smtClean="0"/>
              <a:t>2019/12/16</a:t>
            </a:fld>
            <a:endParaRPr lang="zh-CN" altLang="en-US"/>
          </a:p>
        </p:txBody>
      </p:sp>
      <p:sp>
        <p:nvSpPr>
          <p:cNvPr id="5" name="页脚占位符 4"/>
          <p:cNvSpPr>
            <a:spLocks noGrp="1"/>
          </p:cNvSpPr>
          <p:nvPr>
            <p:ph type="ftr" sz="quarter" idx="11"/>
          </p:nvPr>
        </p:nvSpPr>
        <p:spPr>
          <a:xfrm>
            <a:off x="2313811" y="6556810"/>
            <a:ext cx="3860800" cy="228600"/>
          </a:xfrm>
        </p:spPr>
        <p:txBody>
          <a:bodyPr bIns="0" anchor="b"/>
          <a:lstStyle>
            <a:lvl1pPr>
              <a:defRPr>
                <a:solidFill>
                  <a:schemeClr val="tx2"/>
                </a:solidFill>
              </a:defRPr>
            </a:lvl1pPr>
            <a:extLst/>
          </a:lstStyle>
          <a:p>
            <a:endParaRPr lang="zh-CN" altLang="en-US"/>
          </a:p>
        </p:txBody>
      </p:sp>
      <p:sp>
        <p:nvSpPr>
          <p:cNvPr id="6" name="灯片编号占位符 5"/>
          <p:cNvSpPr>
            <a:spLocks noGrp="1"/>
          </p:cNvSpPr>
          <p:nvPr>
            <p:ph type="sldNum" sz="quarter" idx="12"/>
          </p:nvPr>
        </p:nvSpPr>
        <p:spPr>
          <a:xfrm>
            <a:off x="8978603" y="6555112"/>
            <a:ext cx="784448" cy="228600"/>
          </a:xfrm>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320040"/>
            <a:ext cx="9656064" cy="1143000"/>
          </a:xfrm>
        </p:spPr>
        <p:txBody>
          <a:bodyPr/>
          <a:lstStyle>
            <a:extLst/>
          </a:lstStyle>
          <a:p>
            <a:r>
              <a:rPr kumimoji="0" lang="zh-CN" altLang="en-US" smtClean="0"/>
              <a:t>单击此处编辑母版标题样式</a:t>
            </a:r>
            <a:endParaRPr kumimoji="0" lang="en-US"/>
          </a:p>
        </p:txBody>
      </p:sp>
      <p:sp>
        <p:nvSpPr>
          <p:cNvPr id="3" name="内容占位符 2"/>
          <p:cNvSpPr>
            <a:spLocks noGrp="1"/>
          </p:cNvSpPr>
          <p:nvPr>
            <p:ph sz="half" idx="1"/>
          </p:nvPr>
        </p:nvSpPr>
        <p:spPr>
          <a:xfrm>
            <a:off x="609600"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4" name="内容占位符 3"/>
          <p:cNvSpPr>
            <a:spLocks noGrp="1"/>
          </p:cNvSpPr>
          <p:nvPr>
            <p:ph sz="half" idx="2"/>
          </p:nvPr>
        </p:nvSpPr>
        <p:spPr>
          <a:xfrm>
            <a:off x="5571744" y="1600201"/>
            <a:ext cx="4693920" cy="4525963"/>
          </a:xfrm>
        </p:spPr>
        <p:txBody>
          <a:bodyPr anchor="t"/>
          <a:lstStyle>
            <a:lvl1pPr>
              <a:defRPr sz="2800"/>
            </a:lvl1pPr>
            <a:lvl2pPr>
              <a:defRPr sz="2400"/>
            </a:lvl2pPr>
            <a:lvl3pPr>
              <a:defRPr sz="2000"/>
            </a:lvl3pPr>
            <a:lvl4pPr>
              <a:defRPr sz="1800"/>
            </a:lvl4pPr>
            <a:lvl5pPr>
              <a:defRPr sz="18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6" name="页脚占位符 5"/>
          <p:cNvSpPr>
            <a:spLocks noGrp="1"/>
          </p:cNvSpPr>
          <p:nvPr>
            <p:ph type="ftr" sz="quarter" idx="11"/>
          </p:nvPr>
        </p:nvSpPr>
        <p:spPr/>
        <p:txBody>
          <a:bodyPr/>
          <a:lstStyle>
            <a:extLst/>
          </a:lstStyle>
          <a:p>
            <a:endParaRPr lang="zh-CN" altLang="en-US"/>
          </a:p>
        </p:txBody>
      </p:sp>
      <p:sp>
        <p:nvSpPr>
          <p:cNvPr id="7" name="灯片编号占位符 6"/>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320040"/>
            <a:ext cx="9656064" cy="1143000"/>
          </a:xfrm>
        </p:spPr>
        <p:txBody>
          <a:bodyPr anchor="b"/>
          <a:lstStyle>
            <a:lvl1pPr>
              <a:defRPr/>
            </a:lvl1pPr>
            <a:extLst/>
          </a:lstStyle>
          <a:p>
            <a:r>
              <a:rPr kumimoji="0" lang="zh-CN" altLang="en-US" smtClean="0"/>
              <a:t>单击此处编辑母版标题样式</a:t>
            </a:r>
            <a:endParaRPr kumimoji="0" lang="en-US"/>
          </a:p>
        </p:txBody>
      </p:sp>
      <p:sp>
        <p:nvSpPr>
          <p:cNvPr id="3" name="文本占位符 2"/>
          <p:cNvSpPr>
            <a:spLocks noGrp="1"/>
          </p:cNvSpPr>
          <p:nvPr>
            <p:ph type="body" idx="1"/>
          </p:nvPr>
        </p:nvSpPr>
        <p:spPr>
          <a:xfrm>
            <a:off x="609600" y="5867400"/>
            <a:ext cx="4693920" cy="457200"/>
          </a:xfrm>
          <a:noFill/>
          <a:ln w="12700" cap="flat" cmpd="sng" algn="ctr">
            <a:solidFill>
              <a:schemeClr val="tx2"/>
            </a:solidFill>
            <a:prstDash val="solid"/>
          </a:ln>
          <a:effectLst/>
        </p:spPr>
        <p:style>
          <a:lnRef idx="1">
            <a:schemeClr val="accent1"/>
          </a:lnRef>
          <a:fillRef idx="3">
            <a:schemeClr val="accent1"/>
          </a:fillRef>
          <a:effectRef idx="2">
            <a:schemeClr val="accent1"/>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4" name="文本占位符 3"/>
          <p:cNvSpPr>
            <a:spLocks noGrp="1"/>
          </p:cNvSpPr>
          <p:nvPr>
            <p:ph type="body" sz="half" idx="3"/>
          </p:nvPr>
        </p:nvSpPr>
        <p:spPr>
          <a:xfrm>
            <a:off x="5571744" y="5867400"/>
            <a:ext cx="4693920" cy="457200"/>
          </a:xfrm>
          <a:noFill/>
          <a:ln w="12700" cap="flat" cmpd="sng" algn="ctr">
            <a:solidFill>
              <a:schemeClr val="tx2"/>
            </a:solidFill>
            <a:prstDash val="solid"/>
          </a:ln>
          <a:effectLst/>
        </p:spPr>
        <p:style>
          <a:lnRef idx="1">
            <a:schemeClr val="accent2"/>
          </a:lnRef>
          <a:fillRef idx="3">
            <a:schemeClr val="accent2"/>
          </a:fillRef>
          <a:effectRef idx="2">
            <a:schemeClr val="accent2"/>
          </a:effectRef>
          <a:fontRef idx="minor">
            <a:schemeClr val="lt1"/>
          </a:fontRef>
        </p:style>
        <p:txBody>
          <a:bodyPr anchor="ctr"/>
          <a:lstStyle>
            <a:lvl1pPr marL="0" indent="0" algn="ctr">
              <a:buNone/>
              <a:defRPr sz="1800" b="1">
                <a:solidFill>
                  <a:schemeClr val="tx2"/>
                </a:solidFill>
                <a:effectLst/>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zh-CN" altLang="en-US" smtClean="0"/>
              <a:t>单击此处编辑母版文本样式</a:t>
            </a:r>
          </a:p>
        </p:txBody>
      </p:sp>
      <p:sp>
        <p:nvSpPr>
          <p:cNvPr id="5" name="内容占位符 4"/>
          <p:cNvSpPr>
            <a:spLocks noGrp="1"/>
          </p:cNvSpPr>
          <p:nvPr>
            <p:ph sz="quarter" idx="2"/>
          </p:nvPr>
        </p:nvSpPr>
        <p:spPr>
          <a:xfrm>
            <a:off x="609600"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6" name="内容占位符 5"/>
          <p:cNvSpPr>
            <a:spLocks noGrp="1"/>
          </p:cNvSpPr>
          <p:nvPr>
            <p:ph sz="quarter" idx="4"/>
          </p:nvPr>
        </p:nvSpPr>
        <p:spPr>
          <a:xfrm>
            <a:off x="5571744" y="1711840"/>
            <a:ext cx="4693920" cy="4114800"/>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7" name="日期占位符 6"/>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8" name="页脚占位符 7"/>
          <p:cNvSpPr>
            <a:spLocks noGrp="1"/>
          </p:cNvSpPr>
          <p:nvPr>
            <p:ph type="ftr" sz="quarter" idx="11"/>
          </p:nvPr>
        </p:nvSpPr>
        <p:spPr/>
        <p:txBody>
          <a:bodyPr/>
          <a:lstStyle>
            <a:extLst/>
          </a:lstStyle>
          <a:p>
            <a:endParaRPr lang="zh-CN" altLang="en-US"/>
          </a:p>
        </p:txBody>
      </p:sp>
      <p:sp>
        <p:nvSpPr>
          <p:cNvPr id="9" name="灯片编号占位符 8"/>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320040"/>
            <a:ext cx="9656064" cy="1143000"/>
          </a:xfrm>
        </p:spPr>
        <p:txBody>
          <a:bodyPr/>
          <a:lstStyle>
            <a:extLst/>
          </a:lstStyle>
          <a:p>
            <a:r>
              <a:rPr kumimoji="0" lang="zh-CN" altLang="en-US" smtClean="0"/>
              <a:t>单击此处编辑母版标题样式</a:t>
            </a:r>
            <a:endParaRPr kumimoji="0" lang="en-US"/>
          </a:p>
        </p:txBody>
      </p:sp>
      <p:sp>
        <p:nvSpPr>
          <p:cNvPr id="3" name="日期占位符 2"/>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4" name="页脚占位符 3"/>
          <p:cNvSpPr>
            <a:spLocks noGrp="1"/>
          </p:cNvSpPr>
          <p:nvPr>
            <p:ph type="ftr" sz="quarter" idx="11"/>
          </p:nvPr>
        </p:nvSpPr>
        <p:spPr/>
        <p:txBody>
          <a:bodyPr/>
          <a:lstStyle>
            <a:extLst/>
          </a:lstStyle>
          <a:p>
            <a:endParaRPr lang="zh-CN" altLang="en-US"/>
          </a:p>
        </p:txBody>
      </p:sp>
      <p:sp>
        <p:nvSpPr>
          <p:cNvPr id="5" name="灯片编号占位符 4"/>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solidFill>
                  <a:schemeClr val="tx2"/>
                </a:solidFill>
              </a:defRPr>
            </a:lvl1pPr>
            <a:extLst/>
          </a:lstStyle>
          <a:p>
            <a:fld id="{760FBDFE-C587-4B4C-A407-44438C67B59E}" type="datetimeFigureOut">
              <a:rPr lang="zh-CN" altLang="en-US" smtClean="0"/>
              <a:t>2019/12/16</a:t>
            </a:fld>
            <a:endParaRPr lang="zh-CN" altLang="en-US"/>
          </a:p>
        </p:txBody>
      </p:sp>
      <p:sp>
        <p:nvSpPr>
          <p:cNvPr id="3" name="页脚占位符 2"/>
          <p:cNvSpPr>
            <a:spLocks noGrp="1"/>
          </p:cNvSpPr>
          <p:nvPr>
            <p:ph type="ftr" sz="quarter" idx="11"/>
          </p:nvPr>
        </p:nvSpPr>
        <p:spPr/>
        <p:txBody>
          <a:bodyPr/>
          <a:lstStyle>
            <a:lvl1pPr>
              <a:defRPr>
                <a:solidFill>
                  <a:schemeClr val="tx2"/>
                </a:solidFill>
              </a:defRPr>
            </a:lvl1pPr>
            <a:extLst/>
          </a:lstStyle>
          <a:p>
            <a:endParaRPr lang="zh-CN" altLang="en-US"/>
          </a:p>
        </p:txBody>
      </p:sp>
      <p:sp>
        <p:nvSpPr>
          <p:cNvPr id="4" name="灯片编号占位符 3"/>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7863840" cy="1173480"/>
          </a:xfrm>
        </p:spPr>
        <p:txBody>
          <a:bodyPr wrap="square" anchor="b"/>
          <a:lstStyle>
            <a:lvl1pPr algn="l">
              <a:buNone/>
              <a:defRPr lang="en-US" sz="2400" baseline="0" smtClean="0"/>
            </a:lvl1pPr>
            <a:extLst/>
          </a:lstStyle>
          <a:p>
            <a:r>
              <a:rPr kumimoji="0" lang="zh-CN" altLang="en-US" smtClean="0"/>
              <a:t>单击此处编辑母版标题样式</a:t>
            </a:r>
            <a:endParaRPr kumimoji="0" lang="en-US"/>
          </a:p>
        </p:txBody>
      </p:sp>
      <p:sp>
        <p:nvSpPr>
          <p:cNvPr id="3" name="文本占位符 2"/>
          <p:cNvSpPr>
            <a:spLocks noGrp="1"/>
          </p:cNvSpPr>
          <p:nvPr>
            <p:ph type="body" idx="2"/>
          </p:nvPr>
        </p:nvSpPr>
        <p:spPr>
          <a:xfrm>
            <a:off x="609600" y="1497416"/>
            <a:ext cx="7863840" cy="602512"/>
          </a:xfrm>
        </p:spPr>
        <p:txBody>
          <a:bodyPr rot="0" spcFirstLastPara="0" vertOverflow="overflow" horzOverflow="overflow" vert="horz" wrap="square" lIns="45720" tIns="0" rIns="0" bIns="0" numCol="1" spcCol="0" rtlCol="0" fromWordArt="0" anchor="t" anchorCtr="0" forceAA="0" compatLnSpc="1">
            <a:normAutofit/>
          </a:bodyPr>
          <a:lstStyle>
            <a:lvl1pPr marL="0" indent="0">
              <a:spcBef>
                <a:spcPts val="0"/>
              </a:spcBef>
              <a:spcAft>
                <a:spcPts val="0"/>
              </a:spcAft>
              <a:buNone/>
              <a:defRPr sz="1400"/>
            </a:lvl1pPr>
            <a:lvl2pPr>
              <a:buNone/>
              <a:defRPr sz="1200"/>
            </a:lvl2pPr>
            <a:lvl3pPr>
              <a:buNone/>
              <a:defRPr sz="1000"/>
            </a:lvl3pPr>
            <a:lvl4pPr>
              <a:buNone/>
              <a:defRPr sz="900"/>
            </a:lvl4pPr>
            <a:lvl5pPr>
              <a:buNone/>
              <a:defRPr sz="900"/>
            </a:lvl5pPr>
            <a:extLst/>
          </a:lstStyle>
          <a:p>
            <a:pPr lvl="0" eaLnBrk="1" latinLnBrk="0" hangingPunct="1"/>
            <a:r>
              <a:rPr kumimoji="0" lang="zh-CN" altLang="en-US" smtClean="0"/>
              <a:t>单击此处编辑母版文本样式</a:t>
            </a:r>
          </a:p>
        </p:txBody>
      </p:sp>
      <p:sp>
        <p:nvSpPr>
          <p:cNvPr id="4" name="内容占位符 3"/>
          <p:cNvSpPr>
            <a:spLocks noGrp="1"/>
          </p:cNvSpPr>
          <p:nvPr>
            <p:ph sz="half" idx="1"/>
          </p:nvPr>
        </p:nvSpPr>
        <p:spPr>
          <a:xfrm>
            <a:off x="609600" y="2133600"/>
            <a:ext cx="9652000" cy="4371752"/>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zh-CN" altLang="en-US" smtClean="0"/>
              <a:t>单击此处编辑母版文本样式</a:t>
            </a:r>
          </a:p>
          <a:p>
            <a:pPr lvl="1" eaLnBrk="1" latinLnBrk="0" hangingPunct="1"/>
            <a:r>
              <a:rPr lang="zh-CN" altLang="en-US" smtClean="0"/>
              <a:t>第二级</a:t>
            </a:r>
          </a:p>
          <a:p>
            <a:pPr lvl="2" eaLnBrk="1" latinLnBrk="0" hangingPunct="1"/>
            <a:r>
              <a:rPr lang="zh-CN" altLang="en-US" smtClean="0"/>
              <a:t>第三级</a:t>
            </a:r>
          </a:p>
          <a:p>
            <a:pPr lvl="3" eaLnBrk="1" latinLnBrk="0" hangingPunct="1"/>
            <a:r>
              <a:rPr lang="zh-CN" altLang="en-US" smtClean="0"/>
              <a:t>第四级</a:t>
            </a:r>
          </a:p>
          <a:p>
            <a:pPr lvl="4" eaLnBrk="1" latinLnBrk="0" hangingPunct="1"/>
            <a:r>
              <a:rPr lang="zh-CN" altLang="en-US" smtClean="0"/>
              <a:t>第五级</a:t>
            </a:r>
            <a:endParaRPr kumimoji="0" lang="en-US"/>
          </a:p>
        </p:txBody>
      </p:sp>
      <p:sp>
        <p:nvSpPr>
          <p:cNvPr id="5" name="日期占位符 4"/>
          <p:cNvSpPr>
            <a:spLocks noGrp="1"/>
          </p:cNvSpPr>
          <p:nvPr>
            <p:ph type="dt" sz="half" idx="10"/>
          </p:nvPr>
        </p:nvSpPr>
        <p:spPr/>
        <p:txBody>
          <a:bodyPr/>
          <a:lstStyle>
            <a:extLst/>
          </a:lstStyle>
          <a:p>
            <a:fld id="{760FBDFE-C587-4B4C-A407-44438C67B59E}" type="datetimeFigureOut">
              <a:rPr lang="zh-CN" altLang="en-US" smtClean="0"/>
              <a:t>2019/12/16</a:t>
            </a:fld>
            <a:endParaRPr lang="zh-CN" altLang="en-US"/>
          </a:p>
        </p:txBody>
      </p:sp>
      <p:sp>
        <p:nvSpPr>
          <p:cNvPr id="6" name="页脚占位符 5"/>
          <p:cNvSpPr>
            <a:spLocks noGrp="1"/>
          </p:cNvSpPr>
          <p:nvPr>
            <p:ph type="ftr" sz="quarter" idx="11"/>
          </p:nvPr>
        </p:nvSpPr>
        <p:spPr/>
        <p:txBody>
          <a:bodyPr/>
          <a:lstStyle>
            <a:extLst/>
          </a:lstStyle>
          <a:p>
            <a:endParaRPr lang="zh-CN" altLang="en-US"/>
          </a:p>
        </p:txBody>
      </p:sp>
      <p:sp>
        <p:nvSpPr>
          <p:cNvPr id="7" name="灯片编号占位符 6"/>
          <p:cNvSpPr>
            <a:spLocks noGrp="1"/>
          </p:cNvSpPr>
          <p:nvPr>
            <p:ph type="sldNum" sz="quarter" idx="12"/>
          </p:nvPr>
        </p:nvSpPr>
        <p:spPr/>
        <p:txBody>
          <a:bodyPr/>
          <a:lstStyle>
            <a:extLst/>
          </a:lstStyle>
          <a:p>
            <a:fld id="{49AE70B2-8BF9-45C0-BB95-33D1B9D3A85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8" name="矩形 7"/>
          <p:cNvSpPr/>
          <p:nvPr/>
        </p:nvSpPr>
        <p:spPr>
          <a:xfrm rot="21240000">
            <a:off x="797292" y="1004669"/>
            <a:ext cx="5759369" cy="4312573"/>
          </a:xfrm>
          <a:prstGeom prst="rect">
            <a:avLst/>
          </a:prstGeom>
          <a:solidFill>
            <a:srgbClr val="FAFAFA"/>
          </a:solidFill>
          <a:ln w="1270" cap="rnd" cmpd="sng" algn="ctr">
            <a:solidFill>
              <a:srgbClr val="EAEAEA"/>
            </a:solidFill>
            <a:prstDash val="solid"/>
          </a:ln>
          <a:effectLst>
            <a:outerShdw blurRad="25000" dist="12700" dir="5400000" algn="t"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9" name="矩形 8"/>
          <p:cNvSpPr/>
          <p:nvPr/>
        </p:nvSpPr>
        <p:spPr>
          <a:xfrm rot="21420000">
            <a:off x="795609" y="998817"/>
            <a:ext cx="5759369" cy="4312573"/>
          </a:xfrm>
          <a:prstGeom prst="rect">
            <a:avLst/>
          </a:prstGeom>
          <a:solidFill>
            <a:srgbClr val="FAFAFA"/>
          </a:solidFill>
          <a:ln w="1270" cap="rnd" cmpd="sng" algn="ctr">
            <a:solidFill>
              <a:srgbClr val="EAEAEA"/>
            </a:solidFill>
            <a:prstDash val="solid"/>
          </a:ln>
          <a:effectLst>
            <a:outerShdw blurRad="28000" dist="12700" dir="5400000" algn="tl" rotWithShape="0">
              <a:srgbClr val="000000">
                <a:alpha val="4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extLst/>
          </a:lstStyle>
          <a:p>
            <a:pPr algn="ctr" eaLnBrk="1" latinLnBrk="0" hangingPunct="1"/>
            <a:endParaRPr kumimoji="0" lang="en-US"/>
          </a:p>
        </p:txBody>
      </p:sp>
      <p:sp>
        <p:nvSpPr>
          <p:cNvPr id="2" name="标题 1"/>
          <p:cNvSpPr>
            <a:spLocks noGrp="1"/>
          </p:cNvSpPr>
          <p:nvPr>
            <p:ph type="title"/>
          </p:nvPr>
        </p:nvSpPr>
        <p:spPr>
          <a:xfrm>
            <a:off x="7185464" y="1143000"/>
            <a:ext cx="4572000" cy="2057400"/>
          </a:xfrm>
        </p:spPr>
        <p:txBody>
          <a:bodyPr vert="horz" anchor="b"/>
          <a:lstStyle>
            <a:lvl1pPr algn="l">
              <a:buNone/>
              <a:defRPr sz="3000" b="1" baseline="0">
                <a:ln w="500">
                  <a:solidFill>
                    <a:schemeClr val="tx2">
                      <a:shade val="10000"/>
                      <a:satMod val="135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defRPr>
            </a:lvl1pPr>
            <a:extLst/>
          </a:lstStyle>
          <a:p>
            <a:r>
              <a:rPr kumimoji="0" lang="zh-CN" altLang="en-US" smtClean="0"/>
              <a:t>单击此处编辑母版标题样式</a:t>
            </a:r>
            <a:endParaRPr kumimoji="0" lang="en-US" dirty="0"/>
          </a:p>
        </p:txBody>
      </p:sp>
      <p:sp>
        <p:nvSpPr>
          <p:cNvPr id="4" name="文本占位符 3"/>
          <p:cNvSpPr>
            <a:spLocks noGrp="1"/>
          </p:cNvSpPr>
          <p:nvPr>
            <p:ph type="body" sz="half" idx="2"/>
          </p:nvPr>
        </p:nvSpPr>
        <p:spPr>
          <a:xfrm>
            <a:off x="7185464" y="3283634"/>
            <a:ext cx="4572000" cy="1920240"/>
          </a:xfrm>
        </p:spPr>
        <p:txBody>
          <a:bodyPr rot="0" spcFirstLastPara="0" vertOverflow="overflow" horzOverflow="overflow" vert="horz" wrap="square" lIns="82296" tIns="0" rIns="0" bIns="0" numCol="1" spcCol="0" rtlCol="0" fromWordArt="0" anchor="t" anchorCtr="0" forceAA="0" compatLnSpc="1">
            <a:normAutofit/>
          </a:bodyPr>
          <a:lstStyle>
            <a:lvl1pPr marL="0" indent="0">
              <a:lnSpc>
                <a:spcPct val="100000"/>
              </a:lnSpc>
              <a:spcBef>
                <a:spcPts val="0"/>
              </a:spcBef>
              <a:buFontTx/>
              <a:buNone/>
              <a:defRPr sz="1400" baseline="0">
                <a:solidFill>
                  <a:schemeClr val="tx1"/>
                </a:solidFill>
              </a:defRPr>
            </a:lvl1pPr>
            <a:lvl2pPr>
              <a:defRPr sz="1200"/>
            </a:lvl2pPr>
            <a:lvl3pPr>
              <a:defRPr sz="1000"/>
            </a:lvl3pPr>
            <a:lvl4pPr>
              <a:defRPr sz="900"/>
            </a:lvl4pPr>
            <a:lvl5pPr>
              <a:defRPr sz="900"/>
            </a:lvl5pPr>
            <a:extLst/>
          </a:lstStyle>
          <a:p>
            <a:pPr marL="0" marR="0" lvl="0" indent="0" algn="l" defTabSz="0" rtl="0" eaLnBrk="1" fontAlgn="auto" latinLnBrk="0" hangingPunct="1">
              <a:lnSpc>
                <a:spcPct val="100000"/>
              </a:lnSpc>
              <a:spcBef>
                <a:spcPts val="0"/>
              </a:spcBef>
              <a:spcAft>
                <a:spcPts val="0"/>
              </a:spcAft>
              <a:buClr>
                <a:schemeClr val="tx2"/>
              </a:buClr>
              <a:buSzPct val="73000"/>
              <a:buFontTx/>
              <a:buNone/>
              <a:tabLst/>
              <a:defRPr/>
            </a:pPr>
            <a:r>
              <a:rPr kumimoji="0" lang="zh-CN" altLang="en-US" smtClean="0"/>
              <a:t>单击此处编辑母版文本样式</a:t>
            </a:r>
          </a:p>
        </p:txBody>
      </p:sp>
      <p:sp>
        <p:nvSpPr>
          <p:cNvPr id="5" name="日期占位符 4"/>
          <p:cNvSpPr>
            <a:spLocks noGrp="1"/>
          </p:cNvSpPr>
          <p:nvPr>
            <p:ph type="dt" sz="half" idx="10"/>
          </p:nvPr>
        </p:nvSpPr>
        <p:spPr/>
        <p:txBody>
          <a:bodyPr/>
          <a:lstStyle>
            <a:extLst/>
          </a:lstStyle>
          <a:p>
            <a:fld id="{9EFD9D74-47D9-4702-A33C-335B63B48DBF}" type="datetimeFigureOut">
              <a:rPr lang="zh-CN" altLang="en-US" smtClean="0"/>
              <a:t>2019/12/16</a:t>
            </a:fld>
            <a:endParaRPr lang="zh-CN" altLang="en-US" dirty="0"/>
          </a:p>
        </p:txBody>
      </p:sp>
      <p:sp>
        <p:nvSpPr>
          <p:cNvPr id="6" name="页脚占位符 5"/>
          <p:cNvSpPr>
            <a:spLocks noGrp="1"/>
          </p:cNvSpPr>
          <p:nvPr>
            <p:ph type="ftr" sz="quarter" idx="11"/>
          </p:nvPr>
        </p:nvSpPr>
        <p:spPr/>
        <p:txBody>
          <a:bodyPr/>
          <a:lstStyle>
            <a:extLst/>
          </a:lstStyle>
          <a:p>
            <a:endParaRPr lang="zh-CN" altLang="en-US" dirty="0"/>
          </a:p>
        </p:txBody>
      </p:sp>
      <p:sp>
        <p:nvSpPr>
          <p:cNvPr id="7" name="灯片编号占位符 6"/>
          <p:cNvSpPr>
            <a:spLocks noGrp="1"/>
          </p:cNvSpPr>
          <p:nvPr>
            <p:ph type="sldNum" sz="quarter" idx="12"/>
          </p:nvPr>
        </p:nvSpPr>
        <p:spPr/>
        <p:txBody>
          <a:bodyPr/>
          <a:lstStyle>
            <a:extLst/>
          </a:lstStyle>
          <a:p>
            <a:fld id="{FABC47A4-756D-490B-A52F-7D9E2C9FC05F}" type="slidenum">
              <a:rPr lang="zh-CN" altLang="en-US" smtClean="0"/>
              <a:t>‹#›</a:t>
            </a:fld>
            <a:endParaRPr lang="zh-CN" altLang="en-US"/>
          </a:p>
        </p:txBody>
      </p:sp>
      <p:sp>
        <p:nvSpPr>
          <p:cNvPr id="10" name="图片占位符 9"/>
          <p:cNvSpPr>
            <a:spLocks noGrp="1"/>
          </p:cNvSpPr>
          <p:nvPr>
            <p:ph type="pic" idx="1"/>
          </p:nvPr>
        </p:nvSpPr>
        <p:spPr>
          <a:xfrm>
            <a:off x="884909" y="1041002"/>
            <a:ext cx="5608320" cy="4206240"/>
          </a:xfrm>
          <a:solidFill>
            <a:schemeClr val="bg2">
              <a:shade val="50000"/>
            </a:schemeClr>
          </a:solidFill>
          <a:ln w="107950">
            <a:solidFill>
              <a:srgbClr val="FFFFFF"/>
            </a:solidFill>
            <a:miter lim="800000"/>
          </a:ln>
          <a:effectLst>
            <a:outerShdw blurRad="44450" dist="3810" dir="5400000" algn="tl" rotWithShape="0">
              <a:srgbClr val="000000">
                <a:alpha val="60000"/>
              </a:srgbClr>
            </a:outerShdw>
          </a:effectLst>
          <a:scene3d>
            <a:camera prst="orthographicFront"/>
            <a:lightRig rig="threePt" dir="t"/>
          </a:scene3d>
          <a:sp3d contourW="3810">
            <a:contourClr>
              <a:srgbClr val="969696"/>
            </a:contourClr>
          </a:sp3d>
        </p:spPr>
        <p:txBody>
          <a:bodyPr/>
          <a:lstStyle>
            <a:lvl1pPr marL="0" indent="0">
              <a:buNone/>
              <a:defRPr sz="3200"/>
            </a:lvl1pPr>
            <a:extLst/>
          </a:lstStyle>
          <a:p>
            <a:r>
              <a:rPr kumimoji="0" lang="zh-CN" altLang="en-US" smtClean="0"/>
              <a:t>单击图标添加图片</a:t>
            </a:r>
            <a:endParaRPr kumimoji="0" lang="en-US" dirty="0"/>
          </a:p>
        </p:txBody>
      </p:sp>
      <p:cxnSp>
        <p:nvCxnSpPr>
          <p:cNvPr id="11" name="直接连接符 10" hidden="1"/>
          <p:cNvCxnSpPr/>
          <p:nvPr userDrawn="1"/>
        </p:nvCxnSpPr>
        <p:spPr>
          <a:xfrm>
            <a:off x="742950" y="434340"/>
            <a:ext cx="0" cy="1391285"/>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矩形 8"/>
          <p:cNvSpPr/>
          <p:nvPr/>
        </p:nvSpPr>
        <p:spPr>
          <a:xfrm flipH="1">
            <a:off x="10871200" y="0"/>
            <a:ext cx="1320800" cy="6858000"/>
          </a:xfrm>
          <a:prstGeom prst="rect">
            <a:avLst/>
          </a:prstGeom>
          <a:blipFill>
            <a:blip r:embed="rId14">
              <a:alphaModFix amt="43000"/>
            </a:blip>
            <a:tile tx="0" ty="0" sx="50000" sy="50000" flip="none" algn="tl"/>
          </a:blipFill>
          <a:ln w="0" cap="flat" cmpd="sng" algn="ctr">
            <a:noFill/>
            <a:prstDash val="solid"/>
          </a:ln>
          <a:effectLst>
            <a:fillOverlay blend="mult">
              <a:gradFill rotWithShape="1">
                <a:gsLst>
                  <a:gs pos="0">
                    <a:schemeClr val="tx2">
                      <a:tint val="62000"/>
                      <a:satMod val="420000"/>
                    </a:schemeClr>
                  </a:gs>
                  <a:gs pos="100000">
                    <a:schemeClr val="tx2">
                      <a:shade val="20000"/>
                      <a:satMod val="170000"/>
                    </a:schemeClr>
                  </a:gs>
                </a:gsLst>
                <a:path path="circle">
                  <a:fillToRect l="50000" t="110000" r="50000" b="-10000"/>
                </a:path>
                <a:tileRect/>
              </a:gradFill>
            </a:fillOverlay>
            <a:innerShdw blurRad="63500" dist="44450" dir="10800000">
              <a:srgbClr val="000000">
                <a:alpha val="45000"/>
              </a:srgbClr>
            </a:innerShdw>
          </a:effectLst>
        </p:spPr>
        <p:style>
          <a:lnRef idx="3">
            <a:schemeClr val="lt1"/>
          </a:lnRef>
          <a:fillRef idx="1">
            <a:schemeClr val="accent1"/>
          </a:fillRef>
          <a:effectRef idx="1">
            <a:schemeClr val="accent1"/>
          </a:effectRef>
          <a:fontRef idx="minor">
            <a:schemeClr val="lt1"/>
          </a:fontRef>
        </p:style>
        <p:txBody>
          <a:bodyPr anchor="ctr"/>
          <a:lstStyle>
            <a:extLst/>
          </a:lstStyle>
          <a:p>
            <a:pPr algn="ctr" eaLnBrk="1" latinLnBrk="0" hangingPunct="1"/>
            <a:endParaRPr kumimoji="0" lang="en-US"/>
          </a:p>
        </p:txBody>
      </p:sp>
      <p:sp>
        <p:nvSpPr>
          <p:cNvPr id="3" name="标题占位符 2"/>
          <p:cNvSpPr>
            <a:spLocks noGrp="1"/>
          </p:cNvSpPr>
          <p:nvPr>
            <p:ph type="title"/>
          </p:nvPr>
        </p:nvSpPr>
        <p:spPr>
          <a:xfrm>
            <a:off x="609600" y="320040"/>
            <a:ext cx="9652000" cy="1143000"/>
          </a:xfrm>
          <a:prstGeom prst="rect">
            <a:avLst/>
          </a:prstGeom>
        </p:spPr>
        <p:txBody>
          <a:bodyPr vert="horz" lIns="45720" tIns="0" rIns="45720" bIns="0" anchor="b" anchorCtr="0">
            <a:normAutofit/>
          </a:bodyPr>
          <a:lstStyle>
            <a:extLst/>
          </a:lstStyle>
          <a:p>
            <a:r>
              <a:rPr kumimoji="0" lang="zh-CN" altLang="en-US" smtClean="0"/>
              <a:t>单击此处编辑母版标题样式</a:t>
            </a:r>
            <a:endParaRPr kumimoji="0" lang="en-US"/>
          </a:p>
        </p:txBody>
      </p:sp>
      <p:sp>
        <p:nvSpPr>
          <p:cNvPr id="31" name="文本占位符 30"/>
          <p:cNvSpPr>
            <a:spLocks noGrp="1"/>
          </p:cNvSpPr>
          <p:nvPr>
            <p:ph type="body" idx="1"/>
          </p:nvPr>
        </p:nvSpPr>
        <p:spPr>
          <a:xfrm>
            <a:off x="609600" y="1609416"/>
            <a:ext cx="9652000" cy="4846320"/>
          </a:xfrm>
          <a:prstGeom prst="rect">
            <a:avLst/>
          </a:prstGeom>
        </p:spPr>
        <p:txBody>
          <a:bodyPr vert="horz">
            <a:normAutofit/>
          </a:bodyPr>
          <a:lstStyle>
            <a:extLst/>
          </a:lstStyle>
          <a:p>
            <a:pPr lvl="0" eaLnBrk="1" latinLnBrk="0" hangingPunct="1"/>
            <a:r>
              <a:rPr kumimoji="0" lang="zh-CN" altLang="en-US" smtClean="0"/>
              <a:t>单击此处编辑母版文本样式</a:t>
            </a:r>
          </a:p>
          <a:p>
            <a:pPr lvl="1" eaLnBrk="1" latinLnBrk="0" hangingPunct="1"/>
            <a:r>
              <a:rPr kumimoji="0" lang="zh-CN" altLang="en-US" smtClean="0"/>
              <a:t>第二级</a:t>
            </a:r>
          </a:p>
          <a:p>
            <a:pPr lvl="2" eaLnBrk="1" latinLnBrk="0" hangingPunct="1"/>
            <a:r>
              <a:rPr kumimoji="0" lang="zh-CN" altLang="en-US" smtClean="0"/>
              <a:t>第三级</a:t>
            </a:r>
          </a:p>
          <a:p>
            <a:pPr lvl="3" eaLnBrk="1" latinLnBrk="0" hangingPunct="1"/>
            <a:r>
              <a:rPr kumimoji="0" lang="zh-CN" altLang="en-US" smtClean="0"/>
              <a:t>第四级</a:t>
            </a:r>
          </a:p>
          <a:p>
            <a:pPr lvl="4" eaLnBrk="1" latinLnBrk="0" hangingPunct="1"/>
            <a:r>
              <a:rPr kumimoji="0" lang="zh-CN" altLang="en-US" smtClean="0"/>
              <a:t>第五级</a:t>
            </a:r>
            <a:endParaRPr kumimoji="0" lang="en-US"/>
          </a:p>
        </p:txBody>
      </p:sp>
      <p:sp>
        <p:nvSpPr>
          <p:cNvPr id="27" name="日期占位符 26"/>
          <p:cNvSpPr>
            <a:spLocks noGrp="1"/>
          </p:cNvSpPr>
          <p:nvPr>
            <p:ph type="dt" sz="half" idx="2"/>
          </p:nvPr>
        </p:nvSpPr>
        <p:spPr>
          <a:xfrm>
            <a:off x="5661248" y="6557946"/>
            <a:ext cx="2669952" cy="226902"/>
          </a:xfrm>
          <a:prstGeom prst="rect">
            <a:avLst/>
          </a:prstGeom>
        </p:spPr>
        <p:txBody>
          <a:bodyPr vert="horz" tIns="0" bIns="0" anchor="b"/>
          <a:lstStyle>
            <a:lvl1pPr algn="l" eaLnBrk="1" latinLnBrk="0" hangingPunct="1">
              <a:defRPr kumimoji="0" sz="1000">
                <a:solidFill>
                  <a:schemeClr val="tx2"/>
                </a:solidFill>
              </a:defRPr>
            </a:lvl1pPr>
            <a:extLst/>
          </a:lstStyle>
          <a:p>
            <a:fld id="{760FBDFE-C587-4B4C-A407-44438C67B59E}" type="datetimeFigureOut">
              <a:rPr lang="zh-CN" altLang="en-US" smtClean="0"/>
              <a:t>2019/12/16</a:t>
            </a:fld>
            <a:endParaRPr lang="zh-CN" altLang="en-US"/>
          </a:p>
        </p:txBody>
      </p:sp>
      <p:sp>
        <p:nvSpPr>
          <p:cNvPr id="4" name="页脚占位符 3"/>
          <p:cNvSpPr>
            <a:spLocks noGrp="1"/>
          </p:cNvSpPr>
          <p:nvPr>
            <p:ph type="ftr" sz="quarter" idx="3"/>
          </p:nvPr>
        </p:nvSpPr>
        <p:spPr>
          <a:xfrm>
            <a:off x="609600" y="6557946"/>
            <a:ext cx="4876800" cy="228600"/>
          </a:xfrm>
          <a:prstGeom prst="rect">
            <a:avLst/>
          </a:prstGeom>
        </p:spPr>
        <p:txBody>
          <a:bodyPr vert="horz" tIns="0" bIns="0" anchor="b"/>
          <a:lstStyle>
            <a:lvl1pPr algn="r" eaLnBrk="1" latinLnBrk="0" hangingPunct="1">
              <a:defRPr kumimoji="0" sz="1000">
                <a:solidFill>
                  <a:schemeClr val="tx2"/>
                </a:solidFill>
              </a:defRPr>
            </a:lvl1pPr>
            <a:extLst/>
          </a:lstStyle>
          <a:p>
            <a:endParaRPr lang="zh-CN" altLang="en-US"/>
          </a:p>
        </p:txBody>
      </p:sp>
      <p:sp>
        <p:nvSpPr>
          <p:cNvPr id="16" name="灯片编号占位符 15"/>
          <p:cNvSpPr>
            <a:spLocks noGrp="1"/>
          </p:cNvSpPr>
          <p:nvPr>
            <p:ph type="sldNum" sz="quarter" idx="4"/>
          </p:nvPr>
        </p:nvSpPr>
        <p:spPr>
          <a:xfrm>
            <a:off x="8335264" y="6556248"/>
            <a:ext cx="784448" cy="228600"/>
          </a:xfrm>
          <a:prstGeom prst="rect">
            <a:avLst/>
          </a:prstGeom>
        </p:spPr>
        <p:txBody>
          <a:bodyPr vert="horz" lIns="0" tIns="0" rIns="0" bIns="0" anchor="b"/>
          <a:lstStyle>
            <a:lvl1pPr algn="r" eaLnBrk="1" latinLnBrk="0" hangingPunct="1">
              <a:defRPr kumimoji="0" sz="1100">
                <a:solidFill>
                  <a:schemeClr val="tx2"/>
                </a:solidFill>
              </a:defRPr>
            </a:lvl1pPr>
            <a:extLst/>
          </a:lstStyle>
          <a:p>
            <a:fld id="{49AE70B2-8BF9-45C0-BB95-33D1B9D3A8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0"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58" r:id="rId12"/>
  </p:sldLayoutIdLst>
  <p:txStyles>
    <p:titleStyle>
      <a:lvl1pPr algn="l" rtl="0" eaLnBrk="1" latinLnBrk="0" hangingPunct="1">
        <a:spcBef>
          <a:spcPct val="0"/>
        </a:spcBef>
        <a:buNone/>
        <a:defRPr kumimoji="0" sz="3800" b="1" kern="1200" cap="all" baseline="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ffectLst/>
          <a:latin typeface="+mj-lt"/>
          <a:ea typeface="+mj-ea"/>
          <a:cs typeface="+mj-cs"/>
        </a:defRPr>
      </a:lvl1pPr>
      <a:extLst/>
    </p:titleStyle>
    <p:bodyStyle>
      <a:lvl1pPr marL="274320" indent="-274320" algn="l" rtl="0" eaLnBrk="1" latinLnBrk="0" hangingPunct="1">
        <a:spcBef>
          <a:spcPts val="600"/>
        </a:spcBef>
        <a:buClr>
          <a:schemeClr val="tx2"/>
        </a:buClr>
        <a:buSzPct val="73000"/>
        <a:buFont typeface="Wingdings 2"/>
        <a:buChar char=""/>
        <a:defRPr kumimoji="0" sz="2600" kern="1200" baseline="0">
          <a:solidFill>
            <a:schemeClr val="tx1"/>
          </a:solidFill>
          <a:latin typeface="+mn-lt"/>
          <a:ea typeface="+mn-ea"/>
          <a:cs typeface="+mn-cs"/>
        </a:defRPr>
      </a:lvl1pPr>
      <a:lvl2pPr marL="521208" indent="-228600" algn="l" rtl="0" eaLnBrk="1" latinLnBrk="0" hangingPunct="1">
        <a:spcBef>
          <a:spcPts val="500"/>
        </a:spcBef>
        <a:buClr>
          <a:schemeClr val="accent4"/>
        </a:buClr>
        <a:buSzPct val="80000"/>
        <a:buFont typeface="Wingdings 2"/>
        <a:buChar char=""/>
        <a:defRPr kumimoji="0" sz="2300" kern="1200">
          <a:solidFill>
            <a:schemeClr val="tx1">
              <a:tint val="85000"/>
            </a:schemeClr>
          </a:solidFill>
          <a:latin typeface="+mn-lt"/>
          <a:ea typeface="+mn-ea"/>
          <a:cs typeface="+mn-cs"/>
        </a:defRPr>
      </a:lvl2pPr>
      <a:lvl3pPr marL="758952" indent="-228600" algn="l" rtl="0" eaLnBrk="1" latinLnBrk="0" hangingPunct="1">
        <a:spcBef>
          <a:spcPts val="400"/>
        </a:spcBef>
        <a:buClr>
          <a:schemeClr val="accent4"/>
        </a:buClr>
        <a:buSzPct val="60000"/>
        <a:buFont typeface="Wingdings"/>
        <a:buChar char=""/>
        <a:defRPr kumimoji="0" sz="2000" kern="1200">
          <a:solidFill>
            <a:schemeClr val="tx1"/>
          </a:solidFill>
          <a:latin typeface="+mn-lt"/>
          <a:ea typeface="+mn-ea"/>
          <a:cs typeface="+mn-cs"/>
        </a:defRPr>
      </a:lvl3pPr>
      <a:lvl4pPr marL="1005840" indent="-228600" algn="l" rtl="0" eaLnBrk="1" latinLnBrk="0" hangingPunct="1">
        <a:spcBef>
          <a:spcPct val="20000"/>
        </a:spcBef>
        <a:buClr>
          <a:schemeClr val="accent4"/>
        </a:buClr>
        <a:buSzPct val="80000"/>
        <a:buFont typeface="Wingdings 2"/>
        <a:buChar char=""/>
        <a:defRPr kumimoji="0" sz="2000" kern="1200">
          <a:solidFill>
            <a:schemeClr val="tx1">
              <a:tint val="85000"/>
            </a:schemeClr>
          </a:solidFill>
          <a:latin typeface="+mn-lt"/>
          <a:ea typeface="+mn-ea"/>
          <a:cs typeface="+mn-cs"/>
        </a:defRPr>
      </a:lvl4pPr>
      <a:lvl5pPr marL="1280160" indent="-228600" algn="l" rtl="0" eaLnBrk="1" latinLnBrk="0" hangingPunct="1">
        <a:spcBef>
          <a:spcPts val="400"/>
        </a:spcBef>
        <a:buClr>
          <a:schemeClr val="accent4"/>
        </a:buClr>
        <a:buSzPct val="70000"/>
        <a:buFont typeface="Wingdings"/>
        <a:buChar char=""/>
        <a:defRPr kumimoji="0" sz="1800" kern="1200">
          <a:solidFill>
            <a:schemeClr val="tx1"/>
          </a:solidFill>
          <a:latin typeface="+mn-lt"/>
          <a:ea typeface="+mn-ea"/>
          <a:cs typeface="+mn-cs"/>
        </a:defRPr>
      </a:lvl5pPr>
      <a:lvl6pPr marL="1472184" indent="-182880" algn="l" rtl="0" eaLnBrk="1" latinLnBrk="0" hangingPunct="1">
        <a:spcBef>
          <a:spcPts val="400"/>
        </a:spcBef>
        <a:buClr>
          <a:schemeClr val="accent4"/>
        </a:buClr>
        <a:buSzPct val="80000"/>
        <a:buFont typeface="Wingdings 2"/>
        <a:buChar char=""/>
        <a:defRPr kumimoji="0" sz="1800" kern="1200">
          <a:solidFill>
            <a:schemeClr val="tx1">
              <a:tint val="85000"/>
            </a:schemeClr>
          </a:solidFill>
          <a:latin typeface="+mn-lt"/>
          <a:ea typeface="+mn-ea"/>
          <a:cs typeface="+mn-cs"/>
        </a:defRPr>
      </a:lvl6pPr>
      <a:lvl7pPr marL="1673352" indent="-182880" algn="l" rtl="0" eaLnBrk="1" latinLnBrk="0" hangingPunct="1">
        <a:spcBef>
          <a:spcPct val="20000"/>
        </a:spcBef>
        <a:buClr>
          <a:schemeClr val="accent4"/>
        </a:buClr>
        <a:buSzPct val="80000"/>
        <a:buFont typeface="Wingdings 2"/>
        <a:buChar char=""/>
        <a:defRPr kumimoji="0" sz="1600" kern="1200" baseline="0">
          <a:solidFill>
            <a:schemeClr val="tx1"/>
          </a:solidFill>
          <a:latin typeface="+mn-lt"/>
          <a:ea typeface="+mn-ea"/>
          <a:cs typeface="+mn-cs"/>
        </a:defRPr>
      </a:lvl7pPr>
      <a:lvl8pPr marL="1847088" indent="-182880" algn="l" rtl="0" eaLnBrk="1" latinLnBrk="0" hangingPunct="1">
        <a:spcBef>
          <a:spcPts val="300"/>
        </a:spcBef>
        <a:buClr>
          <a:schemeClr val="accent4"/>
        </a:buClr>
        <a:buSzPct val="100000"/>
        <a:buChar char="•"/>
        <a:defRPr kumimoji="0" sz="1600" kern="1200" baseline="0">
          <a:solidFill>
            <a:schemeClr val="tx1">
              <a:tint val="85000"/>
            </a:schemeClr>
          </a:solidFill>
          <a:latin typeface="+mn-lt"/>
          <a:ea typeface="+mn-ea"/>
          <a:cs typeface="+mn-cs"/>
        </a:defRPr>
      </a:lvl8pPr>
      <a:lvl9pPr marL="2057400" indent="-182880" algn="l" rtl="0" eaLnBrk="1" latinLnBrk="0" hangingPunct="1">
        <a:spcBef>
          <a:spcPct val="20000"/>
        </a:spcBef>
        <a:buClr>
          <a:schemeClr val="accent4"/>
        </a:buClr>
        <a:buSzPct val="100000"/>
        <a:buFont typeface="Wingdings"/>
        <a:buChar char="§"/>
        <a:defRPr kumimoji="0" sz="1400" kern="1200" baseline="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b="1" dirty="0" smtClean="0"/>
              <a:t/>
            </a:r>
            <a:br>
              <a:rPr lang="en-US" altLang="zh-CN" b="1" dirty="0" smtClean="0"/>
            </a:br>
            <a:r>
              <a:rPr lang="en-US" altLang="zh-CN" b="1" dirty="0" smtClean="0"/>
              <a:t> </a:t>
            </a:r>
            <a:br>
              <a:rPr lang="en-US" altLang="zh-CN" b="1" dirty="0" smtClean="0"/>
            </a:br>
            <a:endParaRPr lang="en-US" altLang="zh-CN" dirty="0"/>
          </a:p>
        </p:txBody>
      </p:sp>
      <p:sp>
        <p:nvSpPr>
          <p:cNvPr id="3" name="副标题 2"/>
          <p:cNvSpPr>
            <a:spLocks noGrp="1"/>
          </p:cNvSpPr>
          <p:nvPr>
            <p:ph type="body" sz="half" idx="2"/>
          </p:nvPr>
        </p:nvSpPr>
        <p:spPr>
          <a:xfrm>
            <a:off x="4703012" y="2722418"/>
            <a:ext cx="1032770" cy="249382"/>
          </a:xfrm>
          <a:ln>
            <a:noFill/>
          </a:ln>
        </p:spPr>
        <p:txBody>
          <a:bodyPr>
            <a:noAutofit/>
          </a:bodyPr>
          <a:lstStyle/>
          <a:p>
            <a:pPr>
              <a:spcBef>
                <a:spcPct val="0"/>
              </a:spcBef>
            </a:pPr>
            <a:endParaRPr lang="en-US" altLang="zh-CN" sz="1800" b="1" i="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ndParaRPr>
          </a:p>
        </p:txBody>
      </p:sp>
      <p:pic>
        <p:nvPicPr>
          <p:cNvPr id="7" name="Picture Placeholder 6"/>
          <p:cNvPicPr>
            <a:picLocks noGrp="1" noChangeAspect="1"/>
          </p:cNvPicPr>
          <p:nvPr>
            <p:ph type="pic" idx="1"/>
          </p:nvPr>
        </p:nvPicPr>
        <p:blipFill>
          <a:blip r:embed="rId2">
            <a:extLst>
              <a:ext uri="{28A0092B-C50C-407E-A947-70E740481C1C}">
                <a14:useLocalDpi xmlns:a14="http://schemas.microsoft.com/office/drawing/2010/main" val="0"/>
              </a:ext>
            </a:extLst>
          </a:blip>
          <a:srcRect t="12511" b="12511"/>
          <a:stretch>
            <a:fillRect/>
          </a:stretch>
        </p:blipFill>
        <p:spPr>
          <a:xfrm>
            <a:off x="1051163" y="1009828"/>
            <a:ext cx="5968761" cy="4476571"/>
          </a:xfrm>
        </p:spPr>
      </p:pic>
      <p:sp>
        <p:nvSpPr>
          <p:cNvPr id="4" name="矩形 3"/>
          <p:cNvSpPr/>
          <p:nvPr/>
        </p:nvSpPr>
        <p:spPr>
          <a:xfrm>
            <a:off x="8596744" y="5348316"/>
            <a:ext cx="2206338" cy="923330"/>
          </a:xfrm>
          <a:prstGeom prst="rect">
            <a:avLst/>
          </a:prstGeom>
          <a:solidFill>
            <a:schemeClr val="bg1"/>
          </a:solidFill>
        </p:spPr>
        <p:txBody>
          <a:bodyPr wrap="square">
            <a:spAutoFit/>
          </a:bodyPr>
          <a:lstStyle/>
          <a:p>
            <a:pPr>
              <a:spcBef>
                <a:spcPct val="0"/>
              </a:spcBef>
            </a:pPr>
            <a:r>
              <a:rPr lang="en-US" altLang="zh-CN" cap="all" dirty="0" err="1">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Hunde</a:t>
            </a:r>
            <a:r>
              <a:rPr lang="en-US" altLang="zh-CN"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 </a:t>
            </a:r>
            <a:r>
              <a:rPr lang="en-US" altLang="zh-CN" cap="all" dirty="0" err="1">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Melat</a:t>
            </a:r>
            <a:endParaRPr lang="en-US" altLang="zh-CN"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endParaRPr>
          </a:p>
          <a:p>
            <a:pPr>
              <a:spcBef>
                <a:spcPct val="0"/>
              </a:spcBef>
            </a:pPr>
            <a:r>
              <a:rPr lang="en-US" altLang="zh-CN"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Student Id:- </a:t>
            </a:r>
          </a:p>
          <a:p>
            <a:pPr>
              <a:spcBef>
                <a:spcPct val="0"/>
              </a:spcBef>
            </a:pPr>
            <a:r>
              <a:rPr lang="en-US" altLang="zh-CN"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2017080108</a:t>
            </a:r>
          </a:p>
        </p:txBody>
      </p:sp>
      <p:sp>
        <p:nvSpPr>
          <p:cNvPr id="8" name="Rectangle 7"/>
          <p:cNvSpPr/>
          <p:nvPr/>
        </p:nvSpPr>
        <p:spPr>
          <a:xfrm>
            <a:off x="6623303" y="438788"/>
            <a:ext cx="4036939" cy="369332"/>
          </a:xfrm>
          <a:prstGeom prst="rect">
            <a:avLst/>
          </a:prstGeom>
        </p:spPr>
        <p:txBody>
          <a:bodyPr wrap="none">
            <a:spAutoFit/>
          </a:bodyPr>
          <a:lstStyle/>
          <a:p>
            <a:pPr>
              <a:spcBef>
                <a:spcPct val="0"/>
              </a:spcBef>
            </a:pPr>
            <a:r>
              <a:rPr lang="en-US" altLang="zh-CN" b="1" i="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Online shopping for Women Site </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642" t="7660" r="236" b="4494"/>
          <a:stretch/>
        </p:blipFill>
        <p:spPr>
          <a:xfrm>
            <a:off x="135083" y="800100"/>
            <a:ext cx="10134452" cy="4987636"/>
          </a:xfrm>
        </p:spPr>
      </p:pic>
    </p:spTree>
    <p:extLst>
      <p:ext uri="{BB962C8B-B14F-4D97-AF65-F5344CB8AC3E}">
        <p14:creationId xmlns:p14="http://schemas.microsoft.com/office/powerpoint/2010/main" val="3011196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225" t="7743" r="1446" b="4412"/>
          <a:stretch/>
        </p:blipFill>
        <p:spPr>
          <a:xfrm>
            <a:off x="295645" y="557561"/>
            <a:ext cx="10164199" cy="5999356"/>
          </a:xfrm>
        </p:spPr>
      </p:pic>
    </p:spTree>
    <p:extLst>
      <p:ext uri="{BB962C8B-B14F-4D97-AF65-F5344CB8AC3E}">
        <p14:creationId xmlns:p14="http://schemas.microsoft.com/office/powerpoint/2010/main" val="14717912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 t="7437" r="431" b="4110"/>
          <a:stretch/>
        </p:blipFill>
        <p:spPr>
          <a:xfrm>
            <a:off x="585577" y="479502"/>
            <a:ext cx="9840813" cy="5965903"/>
          </a:xfrm>
        </p:spPr>
      </p:pic>
    </p:spTree>
    <p:extLst>
      <p:ext uri="{BB962C8B-B14F-4D97-AF65-F5344CB8AC3E}">
        <p14:creationId xmlns:p14="http://schemas.microsoft.com/office/powerpoint/2010/main" val="1692676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 t="9252" r="-476" b="4715"/>
          <a:stretch/>
        </p:blipFill>
        <p:spPr>
          <a:xfrm>
            <a:off x="1159727" y="546410"/>
            <a:ext cx="9433932" cy="5898995"/>
          </a:xfrm>
        </p:spPr>
      </p:pic>
    </p:spTree>
    <p:extLst>
      <p:ext uri="{BB962C8B-B14F-4D97-AF65-F5344CB8AC3E}">
        <p14:creationId xmlns:p14="http://schemas.microsoft.com/office/powerpoint/2010/main" val="36507034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t="7342" r="995" b="4402"/>
          <a:stretch/>
        </p:blipFill>
        <p:spPr>
          <a:xfrm>
            <a:off x="507518" y="379141"/>
            <a:ext cx="9930023" cy="5865542"/>
          </a:xfrm>
        </p:spPr>
      </p:pic>
    </p:spTree>
    <p:extLst>
      <p:ext uri="{BB962C8B-B14F-4D97-AF65-F5344CB8AC3E}">
        <p14:creationId xmlns:p14="http://schemas.microsoft.com/office/powerpoint/2010/main" val="23527322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t="8432" b="3912"/>
          <a:stretch/>
        </p:blipFill>
        <p:spPr>
          <a:xfrm>
            <a:off x="373703" y="479502"/>
            <a:ext cx="10077494" cy="6200079"/>
          </a:xfrm>
        </p:spPr>
      </p:pic>
    </p:spTree>
    <p:extLst>
      <p:ext uri="{BB962C8B-B14F-4D97-AF65-F5344CB8AC3E}">
        <p14:creationId xmlns:p14="http://schemas.microsoft.com/office/powerpoint/2010/main" val="30778370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 t="7971" r="-1" b="3938"/>
          <a:stretch/>
        </p:blipFill>
        <p:spPr>
          <a:xfrm>
            <a:off x="485216" y="323386"/>
            <a:ext cx="9896570" cy="5932448"/>
          </a:xfrm>
        </p:spPr>
      </p:pic>
    </p:spTree>
    <p:extLst>
      <p:ext uri="{BB962C8B-B14F-4D97-AF65-F5344CB8AC3E}">
        <p14:creationId xmlns:p14="http://schemas.microsoft.com/office/powerpoint/2010/main" val="2163044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t="7609" b="6569"/>
          <a:stretch/>
        </p:blipFill>
        <p:spPr>
          <a:xfrm>
            <a:off x="457200" y="524106"/>
            <a:ext cx="10314878" cy="5787483"/>
          </a:xfrm>
        </p:spPr>
      </p:pic>
    </p:spTree>
    <p:extLst>
      <p:ext uri="{BB962C8B-B14F-4D97-AF65-F5344CB8AC3E}">
        <p14:creationId xmlns:p14="http://schemas.microsoft.com/office/powerpoint/2010/main" val="10759521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3"/>
          </p:nvPr>
        </p:nvSpPr>
        <p:spPr>
          <a:xfrm>
            <a:off x="270164" y="467592"/>
            <a:ext cx="10647218" cy="5746172"/>
          </a:xfrm>
        </p:spPr>
        <p:txBody>
          <a:bodyPr/>
          <a:lstStyle/>
          <a:p>
            <a:pPr>
              <a:buFont typeface="Wingdings" panose="05000000000000000000" pitchFamily="2" charset="2"/>
              <a:buChar char="Ø"/>
            </a:pPr>
            <a:r>
              <a:rPr lang="en-US" sz="2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rPr>
              <a:t>Plan Project </a:t>
            </a:r>
          </a:p>
          <a:p>
            <a:pPr marL="0" indent="0">
              <a:buNone/>
            </a:pPr>
            <a:r>
              <a:rPr lang="en-US" dirty="0" smtClean="0"/>
              <a:t>2.Backend</a:t>
            </a:r>
          </a:p>
          <a:p>
            <a:pPr marL="0" indent="0">
              <a:buNone/>
            </a:pPr>
            <a:endParaRPr lang="en-US" dirty="0" smtClean="0"/>
          </a:p>
          <a:p>
            <a:pPr marL="0" indent="0">
              <a:buNone/>
            </a:pPr>
            <a:r>
              <a:rPr lang="en-US" sz="1800" dirty="0"/>
              <a:t>WEEK </a:t>
            </a:r>
            <a:r>
              <a:rPr lang="en-US" sz="1800" dirty="0" smtClean="0"/>
              <a:t>13  </a:t>
            </a:r>
            <a:r>
              <a:rPr lang="en-US" sz="1800" dirty="0"/>
              <a:t>Update Backend </a:t>
            </a:r>
            <a:r>
              <a:rPr lang="en-US" sz="1800" dirty="0" smtClean="0"/>
              <a:t>Features</a:t>
            </a:r>
          </a:p>
          <a:p>
            <a:pPr marL="0" indent="0">
              <a:buNone/>
            </a:pPr>
            <a:endParaRPr lang="en-US" sz="1800" dirty="0" smtClean="0"/>
          </a:p>
          <a:p>
            <a:pPr marL="0" indent="0">
              <a:buNone/>
            </a:pPr>
            <a:r>
              <a:rPr lang="en-US" sz="1800" dirty="0" smtClean="0"/>
              <a:t>WEEK 14Getting </a:t>
            </a:r>
            <a:r>
              <a:rPr lang="en-US" sz="1800" dirty="0"/>
              <a:t>ready the user account with back end technology</a:t>
            </a:r>
            <a:r>
              <a:rPr lang="en-US" sz="1800" dirty="0" smtClean="0"/>
              <a:t>.</a:t>
            </a:r>
          </a:p>
          <a:p>
            <a:pPr marL="0" indent="0">
              <a:buNone/>
            </a:pPr>
            <a:endParaRPr lang="en-US" sz="1800" dirty="0"/>
          </a:p>
          <a:p>
            <a:pPr marL="0" indent="0">
              <a:buNone/>
            </a:pPr>
            <a:r>
              <a:rPr lang="en-US" sz="1800" dirty="0" smtClean="0"/>
              <a:t>WEEK 15 </a:t>
            </a:r>
            <a:r>
              <a:rPr lang="en-US" sz="1800" dirty="0"/>
              <a:t>Create and Delete method has been implemented from CRUD </a:t>
            </a:r>
            <a:r>
              <a:rPr lang="en-US" sz="1800" dirty="0" smtClean="0"/>
              <a:t>operation</a:t>
            </a:r>
          </a:p>
          <a:p>
            <a:pPr marL="0" indent="0">
              <a:buNone/>
            </a:pPr>
            <a:endParaRPr lang="en-US" sz="1800" dirty="0"/>
          </a:p>
          <a:p>
            <a:pPr marL="0" indent="0">
              <a:buNone/>
            </a:pPr>
            <a:r>
              <a:rPr lang="en-US" sz="1800" dirty="0" smtClean="0"/>
              <a:t>WEEK </a:t>
            </a:r>
            <a:r>
              <a:rPr lang="en-US" sz="1800" dirty="0"/>
              <a:t>16 finished the CRUD operation </a:t>
            </a:r>
          </a:p>
          <a:p>
            <a:pPr marL="0" indent="0">
              <a:buNone/>
            </a:pPr>
            <a:endParaRPr lang="en-US" dirty="0"/>
          </a:p>
        </p:txBody>
      </p:sp>
    </p:spTree>
    <p:extLst>
      <p:ext uri="{BB962C8B-B14F-4D97-AF65-F5344CB8AC3E}">
        <p14:creationId xmlns:p14="http://schemas.microsoft.com/office/powerpoint/2010/main" val="33341267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t="7398" b="11821"/>
          <a:stretch/>
        </p:blipFill>
        <p:spPr>
          <a:xfrm>
            <a:off x="797450" y="457200"/>
            <a:ext cx="9528579" cy="5475249"/>
          </a:xfrm>
        </p:spPr>
      </p:pic>
    </p:spTree>
    <p:extLst>
      <p:ext uri="{BB962C8B-B14F-4D97-AF65-F5344CB8AC3E}">
        <p14:creationId xmlns:p14="http://schemas.microsoft.com/office/powerpoint/2010/main" val="3477233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51114" y="385355"/>
            <a:ext cx="9656064" cy="1143000"/>
          </a:xfrm>
        </p:spPr>
        <p:txBody>
          <a:bodyPr>
            <a:normAutofit fontScale="90000"/>
          </a:bodyPr>
          <a:lstStyle/>
          <a:p>
            <a:r>
              <a:rPr lang="en-US" i="1" dirty="0"/>
              <a:t>WE ARE SUNDAY MARKET</a:t>
            </a:r>
            <a:br>
              <a:rPr lang="en-US" i="1" dirty="0"/>
            </a:br>
            <a:endParaRPr lang="en-US" dirty="0"/>
          </a:p>
        </p:txBody>
      </p:sp>
      <p:sp>
        <p:nvSpPr>
          <p:cNvPr id="3" name="Subtitle 2"/>
          <p:cNvSpPr>
            <a:spLocks noGrp="1"/>
          </p:cNvSpPr>
          <p:nvPr>
            <p:ph type="subTitle" idx="4294967295"/>
          </p:nvPr>
        </p:nvSpPr>
        <p:spPr>
          <a:xfrm>
            <a:off x="1055916" y="1291772"/>
            <a:ext cx="8937170" cy="4553857"/>
          </a:xfrm>
        </p:spPr>
        <p:txBody>
          <a:bodyPr>
            <a:noAutofit/>
          </a:bodyPr>
          <a:lstStyle/>
          <a:p>
            <a:r>
              <a:rPr lang="en-US" dirty="0"/>
              <a:t>Sunday Market has seen some remarkable accomplishments over the past 30 years. With a goal to become an $8 billion company by 2025 and open 600 stores in the next three years, it’ll be exciting to see the company achieve in three years what it initially took 30 years to do. Did you know... Sunday Market is the 5th largest specialty retailer in the United States. "</a:t>
            </a:r>
          </a:p>
          <a:p>
            <a:endParaRPr lang="en-US" dirty="0"/>
          </a:p>
        </p:txBody>
      </p:sp>
    </p:spTree>
    <p:extLst>
      <p:ext uri="{BB962C8B-B14F-4D97-AF65-F5344CB8AC3E}">
        <p14:creationId xmlns:p14="http://schemas.microsoft.com/office/powerpoint/2010/main" val="28327992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Background</a:t>
            </a:r>
          </a:p>
        </p:txBody>
      </p:sp>
      <p:sp>
        <p:nvSpPr>
          <p:cNvPr id="3" name="内容占位符 2"/>
          <p:cNvSpPr>
            <a:spLocks noGrp="1"/>
          </p:cNvSpPr>
          <p:nvPr>
            <p:ph idx="1"/>
          </p:nvPr>
        </p:nvSpPr>
        <p:spPr/>
        <p:txBody>
          <a:bodyPr/>
          <a:lstStyle/>
          <a:p>
            <a:r>
              <a:rPr lang="en-US" altLang="zh-CN" dirty="0" smtClean="0"/>
              <a:t>Sunday Market ecommerce </a:t>
            </a:r>
            <a:r>
              <a:rPr lang="en-US" altLang="zh-CN" dirty="0"/>
              <a:t>stores or websites, may be the next future of shopping. this ecommerce websites may be the reason for the closing down of the physical stores and malls. This web world contains the lots of beautiful and incredible online shopping </a:t>
            </a:r>
            <a:r>
              <a:rPr lang="en-US" altLang="zh-CN" dirty="0" smtClean="0"/>
              <a:t>website. </a:t>
            </a:r>
            <a:r>
              <a:rPr lang="en-US" altLang="zh-CN" dirty="0"/>
              <a:t>Various online shopping stores deals in different categories like </a:t>
            </a:r>
            <a:r>
              <a:rPr lang="en-US" altLang="zh-CN" dirty="0" smtClean="0"/>
              <a:t>clothes,</a:t>
            </a:r>
            <a:r>
              <a:rPr lang="en-US" altLang="zh-CN" dirty="0"/>
              <a:t> jewelry</a:t>
            </a:r>
            <a:r>
              <a:rPr lang="en-US" altLang="zh-CN" dirty="0" smtClean="0"/>
              <a:t>, </a:t>
            </a:r>
            <a:r>
              <a:rPr lang="en-US" altLang="zh-CN" dirty="0"/>
              <a:t>handbags, </a:t>
            </a:r>
            <a:r>
              <a:rPr lang="en-US" altLang="zh-CN" dirty="0" smtClean="0"/>
              <a:t>perfumes</a:t>
            </a:r>
            <a:r>
              <a:rPr lang="en-US" altLang="zh-CN" dirty="0"/>
              <a:t> </a:t>
            </a:r>
            <a:r>
              <a:rPr lang="en-US" altLang="zh-CN" dirty="0" smtClean="0"/>
              <a:t>&amp;optical </a:t>
            </a:r>
            <a:r>
              <a:rPr lang="en-US" altLang="zh-CN" dirty="0"/>
              <a:t>etc. today on web you can find lots of ecommerce stores sell products at high or cheap price, so you are in lots of confusion from where to buy &amp; when to buy. so to remove your confusion we did research and get some great online shopping ecommerce websites that helps you to buy a quality product at fair cost. </a:t>
            </a:r>
          </a:p>
          <a:p>
            <a:endParaRPr lang="en-US" altLang="zh-CN"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a:xfrm>
            <a:off x="484909" y="466416"/>
            <a:ext cx="9652000" cy="1143000"/>
          </a:xfrm>
        </p:spPr>
        <p:txBody>
          <a:bodyPr/>
          <a:lstStyle/>
          <a:p>
            <a:r>
              <a:rPr lang="en-US" altLang="zh-CN" dirty="0" smtClean="0"/>
              <a:t>Features  </a:t>
            </a:r>
            <a:endParaRPr lang="en-US" altLang="zh-CN" dirty="0"/>
          </a:p>
        </p:txBody>
      </p:sp>
      <p:sp>
        <p:nvSpPr>
          <p:cNvPr id="3" name="内容占位符 2"/>
          <p:cNvSpPr>
            <a:spLocks noGrp="1"/>
          </p:cNvSpPr>
          <p:nvPr>
            <p:ph idx="1"/>
          </p:nvPr>
        </p:nvSpPr>
        <p:spPr/>
        <p:txBody>
          <a:bodyPr>
            <a:normAutofit/>
          </a:bodyPr>
          <a:lstStyle/>
          <a:p>
            <a:pPr marL="0" indent="0">
              <a:buNone/>
            </a:pPr>
            <a:endParaRPr lang="en-US" altLang="zh-CN" dirty="0"/>
          </a:p>
          <a:p>
            <a:r>
              <a:rPr lang="en-US" altLang="zh-CN" dirty="0"/>
              <a:t>Home</a:t>
            </a:r>
          </a:p>
          <a:p>
            <a:r>
              <a:rPr lang="en-US" altLang="zh-CN" dirty="0"/>
              <a:t> About us</a:t>
            </a:r>
          </a:p>
          <a:p>
            <a:r>
              <a:rPr lang="en-US" altLang="zh-CN" dirty="0"/>
              <a:t>Product</a:t>
            </a:r>
          </a:p>
          <a:p>
            <a:r>
              <a:rPr lang="en-US" altLang="zh-CN" dirty="0"/>
              <a:t>Shop</a:t>
            </a:r>
          </a:p>
          <a:p>
            <a:r>
              <a:rPr lang="en-US" altLang="zh-CN" dirty="0"/>
              <a:t>Our Service</a:t>
            </a:r>
          </a:p>
          <a:p>
            <a:r>
              <a:rPr lang="en-US" altLang="zh-CN" dirty="0"/>
              <a:t>Contact us</a:t>
            </a:r>
          </a:p>
          <a:p>
            <a:r>
              <a:rPr lang="en-US" altLang="zh-CN" dirty="0" smtClean="0"/>
              <a:t>My Account</a:t>
            </a:r>
            <a:endParaRPr lang="en-US" altLang="zh-CN" dirty="0"/>
          </a:p>
          <a:p>
            <a:pPr marL="0" indent="0">
              <a:buNone/>
            </a:pPr>
            <a:endParaRPr lang="en-US" altLang="zh-CN" dirty="0"/>
          </a:p>
          <a:p>
            <a:pPr marL="0" indent="0">
              <a:buNone/>
            </a:pPr>
            <a:endParaRPr lang="en-US" altLang="zh-CN" dirty="0"/>
          </a:p>
          <a:p>
            <a:endParaRPr lang="zh-CN" altLang="en-US"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7200" y="0"/>
            <a:ext cx="8011391" cy="10372070"/>
          </a:xfrm>
          <a:prstGeom prst="rect">
            <a:avLst/>
          </a:prstGeom>
        </p:spPr>
        <p:txBody>
          <a:bodyPr wrap="square">
            <a:spAutoFit/>
          </a:bodyPr>
          <a:lstStyle/>
          <a:p>
            <a:pPr>
              <a:spcBef>
                <a:spcPct val="0"/>
              </a:spcBef>
            </a:pPr>
            <a:r>
              <a:rPr lang="en-US" b="1" dirty="0" smtClean="0"/>
              <a:t> </a:t>
            </a:r>
            <a:r>
              <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Technologies </a:t>
            </a:r>
          </a:p>
          <a:p>
            <a:r>
              <a:rPr lang="en-US" dirty="0"/>
              <a:t>* HTML</a:t>
            </a:r>
          </a:p>
          <a:p>
            <a:r>
              <a:rPr lang="en-US" dirty="0"/>
              <a:t>* CSS</a:t>
            </a:r>
          </a:p>
          <a:p>
            <a:r>
              <a:rPr lang="en-US" dirty="0"/>
              <a:t>* Front end</a:t>
            </a:r>
          </a:p>
          <a:p>
            <a:r>
              <a:rPr lang="en-US" dirty="0"/>
              <a:t>* Back end</a:t>
            </a:r>
          </a:p>
          <a:p>
            <a:r>
              <a:rPr lang="en-US" dirty="0"/>
              <a:t>* Bootstrap</a:t>
            </a:r>
          </a:p>
          <a:p>
            <a:r>
              <a:rPr lang="en-US" dirty="0"/>
              <a:t>* </a:t>
            </a:r>
            <a:r>
              <a:rPr lang="en-US" dirty="0" smtClean="0"/>
              <a:t>JavaScript</a:t>
            </a:r>
            <a:endParaRPr lang="en-US" dirty="0"/>
          </a:p>
          <a:p>
            <a:r>
              <a:rPr lang="en-US" dirty="0"/>
              <a:t>* Node.js</a:t>
            </a:r>
          </a:p>
          <a:p>
            <a:endParaRPr lang="en-US" dirty="0"/>
          </a:p>
          <a:p>
            <a:pPr>
              <a:spcBef>
                <a:spcPct val="0"/>
              </a:spcBef>
            </a:pPr>
            <a:r>
              <a:rPr lang="en-US" b="1" dirty="0"/>
              <a:t> </a:t>
            </a:r>
            <a:r>
              <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Features</a:t>
            </a: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marL="285750" indent="-285750">
              <a:buFont typeface="Arial" panose="020B0604020202020204" pitchFamily="34" charset="0"/>
              <a:buChar char="•"/>
            </a:pPr>
            <a:r>
              <a:rPr lang="en-US" dirty="0" smtClean="0"/>
              <a:t>User </a:t>
            </a:r>
            <a:r>
              <a:rPr lang="en-US" dirty="0"/>
              <a:t>side- Add products to cart, </a:t>
            </a:r>
            <a:endParaRPr lang="en-US" dirty="0" smtClean="0"/>
          </a:p>
          <a:p>
            <a:pPr marL="285750" indent="-285750">
              <a:buFont typeface="Arial" panose="020B0604020202020204" pitchFamily="34" charset="0"/>
              <a:buChar char="•"/>
            </a:pPr>
            <a:r>
              <a:rPr lang="en-US" dirty="0" smtClean="0"/>
              <a:t>Place </a:t>
            </a:r>
            <a:r>
              <a:rPr lang="en-US" dirty="0"/>
              <a:t>an order</a:t>
            </a:r>
            <a:r>
              <a:rPr lang="en-US" dirty="0" smtClean="0"/>
              <a:t>,</a:t>
            </a:r>
          </a:p>
          <a:p>
            <a:pPr marL="285750" indent="-285750">
              <a:buFont typeface="Arial" panose="020B0604020202020204" pitchFamily="34" charset="0"/>
              <a:buChar char="•"/>
            </a:pPr>
            <a:r>
              <a:rPr lang="en-US" dirty="0" smtClean="0"/>
              <a:t> </a:t>
            </a:r>
            <a:r>
              <a:rPr lang="en-US" dirty="0"/>
              <a:t>Request their desired </a:t>
            </a:r>
            <a:r>
              <a:rPr lang="en-US" dirty="0" smtClean="0"/>
              <a:t>products</a:t>
            </a:r>
          </a:p>
          <a:p>
            <a:pPr marL="285750" indent="-285750">
              <a:buFont typeface="Arial" panose="020B0604020202020204" pitchFamily="34" charset="0"/>
              <a:buChar char="•"/>
            </a:pPr>
            <a:r>
              <a:rPr lang="en-US" dirty="0" smtClean="0"/>
              <a:t> </a:t>
            </a:r>
            <a:r>
              <a:rPr lang="en-US" dirty="0"/>
              <a:t>Admin side-</a:t>
            </a:r>
          </a:p>
          <a:p>
            <a:r>
              <a:rPr lang="en-US" dirty="0"/>
              <a:t>Manage Inventory, Manage Users</a:t>
            </a:r>
          </a:p>
          <a:p>
            <a:endParaRPr lang="en-US" dirty="0"/>
          </a:p>
          <a:p>
            <a:pPr>
              <a:spcBef>
                <a:spcPct val="0"/>
              </a:spcBef>
            </a:pPr>
            <a:r>
              <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 </a:t>
            </a:r>
            <a:endPar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pPr>
              <a:spcBef>
                <a:spcPct val="0"/>
              </a:spcBef>
            </a:pP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endParaRPr lang="en-US" dirty="0"/>
          </a:p>
          <a:p>
            <a:endParaRPr lang="en-US" dirty="0"/>
          </a:p>
        </p:txBody>
      </p:sp>
    </p:spTree>
    <p:extLst>
      <p:ext uri="{BB962C8B-B14F-4D97-AF65-F5344CB8AC3E}">
        <p14:creationId xmlns:p14="http://schemas.microsoft.com/office/powerpoint/2010/main" val="2381128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MATERIALS to be used for this App</a:t>
            </a:r>
            <a:br>
              <a:rPr lang="en-US" dirty="0"/>
            </a:br>
            <a:endParaRPr lang="fr-FR" dirty="0"/>
          </a:p>
        </p:txBody>
      </p:sp>
      <p:sp>
        <p:nvSpPr>
          <p:cNvPr id="3" name="Rectangle 2"/>
          <p:cNvSpPr/>
          <p:nvPr/>
        </p:nvSpPr>
        <p:spPr>
          <a:xfrm>
            <a:off x="353292" y="1257300"/>
            <a:ext cx="8634845" cy="2585323"/>
          </a:xfrm>
          <a:prstGeom prst="rect">
            <a:avLst/>
          </a:prstGeom>
        </p:spPr>
        <p:txBody>
          <a:bodyPr wrap="square">
            <a:spAutoFit/>
          </a:bodyPr>
          <a:lstStyle/>
          <a:p>
            <a:pPr marL="285750" indent="-285750">
              <a:spcBef>
                <a:spcPct val="0"/>
              </a:spcBef>
              <a:buFont typeface="Arial" panose="020B0604020202020204" pitchFamily="34" charset="0"/>
              <a:buChar char="•"/>
            </a:pPr>
            <a:r>
              <a:rPr lang="en-US" dirty="0" smtClean="0"/>
              <a:t>HTML</a:t>
            </a:r>
          </a:p>
          <a:p>
            <a:pPr marL="285750" indent="-285750">
              <a:spcBef>
                <a:spcPct val="0"/>
              </a:spcBef>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CSS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BOOT STRAP</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smtClean="0"/>
              <a:t>NODEJS</a:t>
            </a:r>
          </a:p>
          <a:p>
            <a:pPr marL="285750" indent="-285750">
              <a:buFont typeface="Arial" panose="020B0604020202020204" pitchFamily="34" charset="0"/>
              <a:buChar char="•"/>
            </a:pPr>
            <a:endParaRPr lang="en-US" dirty="0"/>
          </a:p>
          <a:p>
            <a:endParaRPr lang="en-US" dirty="0"/>
          </a:p>
        </p:txBody>
      </p:sp>
    </p:spTree>
    <p:extLst>
      <p:ext uri="{BB962C8B-B14F-4D97-AF65-F5344CB8AC3E}">
        <p14:creationId xmlns:p14="http://schemas.microsoft.com/office/powerpoint/2010/main" val="2158330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23007" y="453482"/>
            <a:ext cx="6864929" cy="5693866"/>
          </a:xfrm>
          <a:prstGeom prst="rect">
            <a:avLst/>
          </a:prstGeom>
        </p:spPr>
        <p:txBody>
          <a:bodyPr wrap="square">
            <a:spAutoFit/>
          </a:bodyPr>
          <a:lstStyle/>
          <a:p>
            <a:pPr>
              <a:spcBef>
                <a:spcPct val="0"/>
              </a:spcBef>
            </a:pPr>
            <a:r>
              <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Plan </a:t>
            </a:r>
            <a:r>
              <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Project </a:t>
            </a:r>
          </a:p>
          <a:p>
            <a:pPr>
              <a:spcBef>
                <a:spcPct val="0"/>
              </a:spcBef>
            </a:pPr>
            <a:r>
              <a:rPr lang="en-US" sz="2800" dirty="0" smtClean="0"/>
              <a:t>1.Frontend</a:t>
            </a:r>
            <a:r>
              <a:rPr lang="en-US" sz="3800" b="1" cap="all" dirty="0" smtClean="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rPr>
              <a:t> </a:t>
            </a:r>
            <a:endParaRPr lang="en-US" sz="3800" b="1" cap="all" dirty="0">
              <a:ln w="500">
                <a:solidFill>
                  <a:schemeClr val="tx2">
                    <a:shade val="20000"/>
                    <a:satMod val="120000"/>
                  </a:schemeClr>
                </a:solidFill>
              </a:ln>
              <a:gradFill>
                <a:gsLst>
                  <a:gs pos="0">
                    <a:schemeClr val="accent4">
                      <a:tint val="13000"/>
                    </a:schemeClr>
                  </a:gs>
                  <a:gs pos="10000">
                    <a:schemeClr val="accent4">
                      <a:tint val="20000"/>
                    </a:schemeClr>
                  </a:gs>
                  <a:gs pos="49000">
                    <a:schemeClr val="accent4">
                      <a:tint val="70000"/>
                    </a:schemeClr>
                  </a:gs>
                  <a:gs pos="50000">
                    <a:schemeClr val="accent4">
                      <a:tint val="97000"/>
                    </a:schemeClr>
                  </a:gs>
                  <a:gs pos="100000">
                    <a:schemeClr val="accent4">
                      <a:tint val="20000"/>
                    </a:schemeClr>
                  </a:gs>
                </a:gsLst>
                <a:lin ang="5400000" scaled="1"/>
              </a:gradFill>
              <a:latin typeface="+mj-lt"/>
              <a:ea typeface="+mj-ea"/>
              <a:cs typeface="+mj-cs"/>
            </a:endParaRPr>
          </a:p>
          <a:p>
            <a:endParaRPr lang="en-US" b="1" dirty="0"/>
          </a:p>
          <a:p>
            <a:r>
              <a:rPr lang="en-US" dirty="0"/>
              <a:t>WEEK 8 </a:t>
            </a:r>
            <a:r>
              <a:rPr lang="en-US" dirty="0" smtClean="0"/>
              <a:t>Create </a:t>
            </a:r>
            <a:r>
              <a:rPr lang="en-US" dirty="0" err="1"/>
              <a:t>G</a:t>
            </a:r>
            <a:r>
              <a:rPr lang="en-US" dirty="0" err="1" smtClean="0"/>
              <a:t>ithub</a:t>
            </a:r>
            <a:r>
              <a:rPr lang="en-US" dirty="0" smtClean="0"/>
              <a:t> account</a:t>
            </a:r>
          </a:p>
          <a:p>
            <a:endParaRPr lang="en-US" dirty="0"/>
          </a:p>
          <a:p>
            <a:r>
              <a:rPr lang="en-US" dirty="0"/>
              <a:t>WEEK 9 Readme </a:t>
            </a:r>
            <a:r>
              <a:rPr lang="en-US" dirty="0" smtClean="0"/>
              <a:t>file</a:t>
            </a:r>
          </a:p>
          <a:p>
            <a:endParaRPr lang="en-US" dirty="0" smtClean="0"/>
          </a:p>
          <a:p>
            <a:r>
              <a:rPr lang="en-US" dirty="0" smtClean="0"/>
              <a:t>WEEK 10 Making </a:t>
            </a:r>
            <a:r>
              <a:rPr lang="en-US" dirty="0"/>
              <a:t>home page responsive </a:t>
            </a:r>
            <a:endParaRPr lang="en-US" dirty="0" smtClean="0"/>
          </a:p>
          <a:p>
            <a:endParaRPr lang="en-US" dirty="0"/>
          </a:p>
          <a:p>
            <a:r>
              <a:rPr lang="en-US" dirty="0"/>
              <a:t>WEEK </a:t>
            </a:r>
            <a:r>
              <a:rPr lang="en-US" dirty="0" smtClean="0"/>
              <a:t>11 </a:t>
            </a:r>
            <a:r>
              <a:rPr lang="en-US" dirty="0"/>
              <a:t>Completion of </a:t>
            </a:r>
            <a:r>
              <a:rPr lang="en-US" dirty="0" smtClean="0"/>
              <a:t>Front-End</a:t>
            </a:r>
          </a:p>
          <a:p>
            <a:endParaRPr lang="en-US" dirty="0"/>
          </a:p>
          <a:p>
            <a:r>
              <a:rPr lang="en-US" dirty="0" smtClean="0"/>
              <a:t>WEEK 12 Frontend </a:t>
            </a:r>
            <a:r>
              <a:rPr lang="en-US" dirty="0"/>
              <a:t>Optimization and URL from Glitch</a:t>
            </a:r>
            <a:endParaRPr lang="en-US" dirty="0" smtClean="0"/>
          </a:p>
          <a:p>
            <a:endParaRPr lang="en-US" dirty="0"/>
          </a:p>
          <a:p>
            <a:pPr>
              <a:buFont typeface="Wingdings" panose="05000000000000000000" pitchFamily="2" charset="2"/>
              <a:buChar char="Ø"/>
            </a:pPr>
            <a:endParaRPr lang="en-US" dirty="0"/>
          </a:p>
          <a:p>
            <a:pPr>
              <a:buFont typeface="Wingdings" panose="05000000000000000000" pitchFamily="2" charset="2"/>
              <a:buChar char="Ø"/>
            </a:pPr>
            <a:endParaRPr lang="en-US" dirty="0" smtClean="0"/>
          </a:p>
          <a:p>
            <a:pPr>
              <a:buFont typeface="Wingdings" panose="05000000000000000000" pitchFamily="2" charset="2"/>
              <a:buChar char="Ø"/>
            </a:pPr>
            <a:endParaRPr lang="en-US" dirty="0"/>
          </a:p>
          <a:p>
            <a:pPr>
              <a:buFont typeface="Wingdings" panose="05000000000000000000" pitchFamily="2" charset="2"/>
              <a:buChar char="Ø"/>
            </a:pPr>
            <a:endParaRPr lang="en-US" dirty="0" smtClean="0"/>
          </a:p>
          <a:p>
            <a:pPr>
              <a:buFont typeface="Wingdings" panose="05000000000000000000" pitchFamily="2" charset="2"/>
              <a:buChar char="Ø"/>
            </a:pPr>
            <a:endParaRPr lang="en-US" dirty="0"/>
          </a:p>
        </p:txBody>
      </p:sp>
    </p:spTree>
    <p:extLst>
      <p:ext uri="{BB962C8B-B14F-4D97-AF65-F5344CB8AC3E}">
        <p14:creationId xmlns:p14="http://schemas.microsoft.com/office/powerpoint/2010/main" val="26964528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2"/>
          <p:cNvPicPr>
            <a:picLocks noGrp="1" noChangeAspect="1"/>
          </p:cNvPicPr>
          <p:nvPr>
            <p:ph sz="quarter" idx="13"/>
          </p:nvPr>
        </p:nvPicPr>
        <p:blipFill rotWithShape="1">
          <a:blip r:embed="rId2">
            <a:extLst>
              <a:ext uri="{28A0092B-C50C-407E-A947-70E740481C1C}">
                <a14:useLocalDpi xmlns:a14="http://schemas.microsoft.com/office/drawing/2010/main" val="0"/>
              </a:ext>
            </a:extLst>
          </a:blip>
          <a:srcRect l="199" t="8183" b="4962"/>
          <a:stretch/>
        </p:blipFill>
        <p:spPr>
          <a:xfrm>
            <a:off x="249382" y="200723"/>
            <a:ext cx="10400784" cy="6244682"/>
          </a:xfrm>
        </p:spPr>
      </p:pic>
    </p:spTree>
    <p:extLst>
      <p:ext uri="{BB962C8B-B14F-4D97-AF65-F5344CB8AC3E}">
        <p14:creationId xmlns:p14="http://schemas.microsoft.com/office/powerpoint/2010/main" val="1106388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14400" y="384463"/>
            <a:ext cx="3252355" cy="436419"/>
          </a:xfrm>
        </p:spPr>
        <p:txBody>
          <a:bodyPr>
            <a:noAutofit/>
          </a:bodyPr>
          <a:lstStyle/>
          <a:p>
            <a:r>
              <a:rPr lang="en-US" dirty="0"/>
              <a:t>MY WEBSITE</a:t>
            </a:r>
            <a:endParaRPr lang="fr-FR" dirty="0"/>
          </a:p>
        </p:txBody>
      </p:sp>
      <p:sp>
        <p:nvSpPr>
          <p:cNvPr id="3" name="Text Placeholder 2"/>
          <p:cNvSpPr>
            <a:spLocks noGrp="1"/>
          </p:cNvSpPr>
          <p:nvPr>
            <p:ph type="body" idx="2"/>
          </p:nvPr>
        </p:nvSpPr>
        <p:spPr/>
        <p:txBody>
          <a:bodyPr/>
          <a:lstStyle/>
          <a:p>
            <a:endParaRPr lang="fr-FR"/>
          </a:p>
        </p:txBody>
      </p:sp>
      <p:pic>
        <p:nvPicPr>
          <p:cNvPr id="5" name="Content Placeholder 4"/>
          <p:cNvPicPr>
            <a:picLocks noGrp="1" noChangeAspect="1"/>
          </p:cNvPicPr>
          <p:nvPr>
            <p:ph sz="half" idx="1"/>
          </p:nvPr>
        </p:nvPicPr>
        <p:blipFill rotWithShape="1">
          <a:blip r:embed="rId2">
            <a:extLst>
              <a:ext uri="{28A0092B-C50C-407E-A947-70E740481C1C}">
                <a14:useLocalDpi xmlns:a14="http://schemas.microsoft.com/office/drawing/2010/main" val="0"/>
              </a:ext>
            </a:extLst>
          </a:blip>
          <a:srcRect l="-333" t="7224" r="1201" b="3804"/>
          <a:stretch/>
        </p:blipFill>
        <p:spPr>
          <a:xfrm>
            <a:off x="176646" y="820882"/>
            <a:ext cx="10338954" cy="5747186"/>
          </a:xfrm>
        </p:spPr>
      </p:pic>
    </p:spTree>
    <p:extLst>
      <p:ext uri="{BB962C8B-B14F-4D97-AF65-F5344CB8AC3E}">
        <p14:creationId xmlns:p14="http://schemas.microsoft.com/office/powerpoint/2010/main" val="424642937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华丽">
  <a:themeElements>
    <a:clrScheme name="华丽">
      <a:dk1>
        <a:sysClr val="windowText" lastClr="000000"/>
      </a:dk1>
      <a:lt1>
        <a:sysClr val="window" lastClr="FFFFFF"/>
      </a:lt1>
      <a:dk2>
        <a:srgbClr val="B13F9A"/>
      </a:dk2>
      <a:lt2>
        <a:srgbClr val="F4E7ED"/>
      </a:lt2>
      <a:accent1>
        <a:srgbClr val="B83D68"/>
      </a:accent1>
      <a:accent2>
        <a:srgbClr val="AC66BB"/>
      </a:accent2>
      <a:accent3>
        <a:srgbClr val="DE6C36"/>
      </a:accent3>
      <a:accent4>
        <a:srgbClr val="F9B639"/>
      </a:accent4>
      <a:accent5>
        <a:srgbClr val="CF6DA4"/>
      </a:accent5>
      <a:accent6>
        <a:srgbClr val="FA8D3D"/>
      </a:accent6>
      <a:hlink>
        <a:srgbClr val="FFDE66"/>
      </a:hlink>
      <a:folHlink>
        <a:srgbClr val="D490C5"/>
      </a:folHlink>
    </a:clrScheme>
    <a:fontScheme name="Office 2">
      <a:majorFont>
        <a:latin typeface="Calibri"/>
        <a:ea typeface=""/>
        <a:cs typeface=""/>
        <a:font script="Jpan" typeface="HGｺﾞｼｯｸM"/>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HG明朝B"/>
        <a:font script="Hang" typeface="맑은 고딕"/>
        <a:font script="Hans" typeface="黑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华丽">
      <a:fillStyleLst>
        <a:solidFill>
          <a:schemeClr val="phClr"/>
        </a:solidFill>
        <a:gradFill rotWithShape="1">
          <a:gsLst>
            <a:gs pos="0">
              <a:schemeClr val="phClr">
                <a:tint val="15000"/>
                <a:satMod val="250000"/>
              </a:schemeClr>
            </a:gs>
            <a:gs pos="49000">
              <a:schemeClr val="phClr">
                <a:tint val="50000"/>
                <a:satMod val="200000"/>
              </a:schemeClr>
            </a:gs>
            <a:gs pos="49100">
              <a:schemeClr val="phClr">
                <a:tint val="64000"/>
                <a:satMod val="160000"/>
              </a:schemeClr>
            </a:gs>
            <a:gs pos="92000">
              <a:schemeClr val="phClr">
                <a:tint val="50000"/>
                <a:satMod val="200000"/>
              </a:schemeClr>
            </a:gs>
            <a:gs pos="100000">
              <a:schemeClr val="phClr">
                <a:tint val="43000"/>
                <a:satMod val="190000"/>
              </a:schemeClr>
            </a:gs>
          </a:gsLst>
          <a:lin ang="5400000" scaled="1"/>
        </a:gradFill>
        <a:gradFill rotWithShape="1">
          <a:gsLst>
            <a:gs pos="0">
              <a:schemeClr val="phClr">
                <a:tint val="74000"/>
              </a:schemeClr>
            </a:gs>
            <a:gs pos="49000">
              <a:schemeClr val="phClr">
                <a:tint val="96000"/>
                <a:shade val="84000"/>
                <a:satMod val="110000"/>
              </a:schemeClr>
            </a:gs>
            <a:gs pos="49100">
              <a:schemeClr val="phClr">
                <a:shade val="55000"/>
                <a:satMod val="150000"/>
              </a:schemeClr>
            </a:gs>
            <a:gs pos="92000">
              <a:schemeClr val="phClr">
                <a:tint val="98000"/>
                <a:shade val="90000"/>
                <a:satMod val="128000"/>
              </a:schemeClr>
            </a:gs>
            <a:gs pos="100000">
              <a:schemeClr val="phClr">
                <a:tint val="90000"/>
                <a:shade val="97000"/>
                <a:satMod val="128000"/>
              </a:schemeClr>
            </a:gs>
          </a:gsLst>
          <a:lin ang="5400000" scaled="1"/>
        </a:gradFill>
      </a:fillStyleLst>
      <a:lnStyleLst>
        <a:ln w="11430" cap="flat" cmpd="sng" algn="ctr">
          <a:solidFill>
            <a:schemeClr val="phClr"/>
          </a:solidFill>
          <a:prstDash val="solid"/>
        </a:ln>
        <a:ln w="40000" cap="flat" cmpd="sng" algn="ctr">
          <a:solidFill>
            <a:schemeClr val="phClr"/>
          </a:solidFill>
          <a:prstDash val="solid"/>
        </a:ln>
        <a:ln w="31800" cap="flat" cmpd="sng" algn="ctr">
          <a:solidFill>
            <a:schemeClr val="phClr"/>
          </a:solidFill>
          <a:prstDash val="solid"/>
        </a:ln>
      </a:lnStyleLst>
      <a:effectStyleLst>
        <a:effectStyle>
          <a:effectLst>
            <a:outerShdw blurRad="50800" dist="25000" dir="5400000" rotWithShape="0">
              <a:schemeClr val="phClr">
                <a:shade val="30000"/>
                <a:satMod val="150000"/>
                <a:alpha val="38000"/>
              </a:schemeClr>
            </a:outerShdw>
          </a:effectLst>
        </a:effectStyle>
        <a:effectStyle>
          <a:effectLst>
            <a:outerShdw blurRad="39000" dist="25400" dir="5400000" rotWithShape="0">
              <a:schemeClr val="phClr">
                <a:shade val="33000"/>
                <a:alpha val="83000"/>
              </a:schemeClr>
            </a:outerShdw>
          </a:effectLst>
        </a:effectStyle>
        <a:effectStyle>
          <a:effectLst>
            <a:outerShdw blurRad="39000" dist="25400" dir="5400000" rotWithShape="0">
              <a:schemeClr val="phClr">
                <a:shade val="33000"/>
                <a:alpha val="83000"/>
              </a:schemeClr>
            </a:outerShdw>
          </a:effectLst>
          <a:scene3d>
            <a:camera prst="orthographicFront" fov="0">
              <a:rot lat="0" lon="0" rev="0"/>
            </a:camera>
            <a:lightRig rig="contrasting" dir="t">
              <a:rot lat="0" lon="0" rev="1500000"/>
            </a:lightRig>
          </a:scene3d>
          <a:sp3d extrusionH="127000" prstMaterial="powder">
            <a:bevelT w="50800" h="63500"/>
          </a:sp3d>
        </a:effectStyle>
      </a:effectStyleLst>
      <a:bgFillStyleLst>
        <a:solidFill>
          <a:schemeClr val="phClr"/>
        </a:solidFill>
        <a:gradFill rotWithShape="1">
          <a:gsLst>
            <a:gs pos="0">
              <a:schemeClr val="phClr">
                <a:tint val="78000"/>
                <a:satMod val="220000"/>
              </a:schemeClr>
            </a:gs>
            <a:gs pos="100000">
              <a:schemeClr val="phClr">
                <a:shade val="35000"/>
                <a:satMod val="155000"/>
              </a:schemeClr>
            </a:gs>
          </a:gsLst>
          <a:path path="circle">
            <a:fillToRect l="50000" t="50000" r="50000" b="50000"/>
          </a:path>
        </a:gradFill>
        <a:blipFill>
          <a:blip xmlns:r="http://schemas.openxmlformats.org/officeDocument/2006/relationships" r:embed="rId1">
            <a:duotone>
              <a:schemeClr val="phClr">
                <a:shade val="60000"/>
                <a:satMod val="180000"/>
              </a:schemeClr>
              <a:schemeClr val="phClr">
                <a:tint val="500"/>
                <a:satMod val="150000"/>
              </a:schemeClr>
            </a:duotone>
          </a:blip>
          <a:tile tx="0" ty="0" sx="50000" sy="5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微软雅黑"/>
        <a:ea typeface=""/>
        <a:cs typeface=""/>
        <a:font script="Jpan" typeface="游ゴシック Light"/>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微软雅黑"/>
        <a:ea typeface=""/>
        <a:cs typeface=""/>
        <a:font script="Jpan" typeface="游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401</TotalTime>
  <Words>356</Words>
  <Application>Microsoft Office PowerPoint</Application>
  <PresentationFormat>Widescreen</PresentationFormat>
  <Paragraphs>78</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微软雅黑</vt:lpstr>
      <vt:lpstr>宋体</vt:lpstr>
      <vt:lpstr>Arial</vt:lpstr>
      <vt:lpstr>Calibri</vt:lpstr>
      <vt:lpstr>Cambria</vt:lpstr>
      <vt:lpstr>黑体</vt:lpstr>
      <vt:lpstr>Wingdings</vt:lpstr>
      <vt:lpstr>Wingdings 2</vt:lpstr>
      <vt:lpstr>华丽</vt:lpstr>
      <vt:lpstr>   </vt:lpstr>
      <vt:lpstr>WE ARE SUNDAY MARKET </vt:lpstr>
      <vt:lpstr>Background</vt:lpstr>
      <vt:lpstr>Features  </vt:lpstr>
      <vt:lpstr>PowerPoint Presentation</vt:lpstr>
      <vt:lpstr>MATERIALS to be used for this App </vt:lpstr>
      <vt:lpstr>PowerPoint Presentation</vt:lpstr>
      <vt:lpstr>PowerPoint Presentation</vt:lpstr>
      <vt:lpstr>MY WEBSITE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Online Shopping Websit</dc:title>
  <dc:creator>Administrator</dc:creator>
  <cp:lastModifiedBy>Melani</cp:lastModifiedBy>
  <cp:revision>39</cp:revision>
  <dcterms:created xsi:type="dcterms:W3CDTF">2019-09-18T04:59:53Z</dcterms:created>
  <dcterms:modified xsi:type="dcterms:W3CDTF">2019-12-16T14:01:13Z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2052-11.8.2.8593</vt:lpwstr>
  </property>
</Properties>
</file>